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1" r:id="rId3"/>
    <p:sldId id="257" r:id="rId4"/>
    <p:sldId id="259" r:id="rId5"/>
    <p:sldId id="266" r:id="rId6"/>
    <p:sldId id="267" r:id="rId7"/>
    <p:sldId id="270" r:id="rId8"/>
    <p:sldId id="271" r:id="rId9"/>
    <p:sldId id="268" r:id="rId10"/>
    <p:sldId id="269" r:id="rId11"/>
    <p:sldId id="273" r:id="rId12"/>
    <p:sldId id="274" r:id="rId13"/>
    <p:sldId id="272" r:id="rId14"/>
    <p:sldId id="262" r:id="rId15"/>
    <p:sldId id="263" r:id="rId16"/>
    <p:sldId id="264" r:id="rId17"/>
    <p:sldId id="275" r:id="rId18"/>
    <p:sldId id="292" r:id="rId19"/>
    <p:sldId id="279" r:id="rId20"/>
    <p:sldId id="280" r:id="rId21"/>
    <p:sldId id="281" r:id="rId22"/>
    <p:sldId id="282" r:id="rId23"/>
    <p:sldId id="283" r:id="rId24"/>
    <p:sldId id="284" r:id="rId25"/>
    <p:sldId id="285" r:id="rId26"/>
    <p:sldId id="286" r:id="rId27"/>
    <p:sldId id="287" r:id="rId28"/>
    <p:sldId id="288" r:id="rId29"/>
    <p:sldId id="289" r:id="rId30"/>
    <p:sldId id="290" r:id="rId31"/>
    <p:sldId id="291" r:id="rId32"/>
    <p:sldId id="293" r:id="rId33"/>
    <p:sldId id="295" r:id="rId34"/>
    <p:sldId id="294" r:id="rId35"/>
    <p:sldId id="307" r:id="rId36"/>
    <p:sldId id="308" r:id="rId37"/>
    <p:sldId id="309" r:id="rId38"/>
    <p:sldId id="310" r:id="rId39"/>
    <p:sldId id="320" r:id="rId40"/>
    <p:sldId id="321" r:id="rId41"/>
    <p:sldId id="322" r:id="rId42"/>
    <p:sldId id="326" r:id="rId43"/>
    <p:sldId id="325" r:id="rId44"/>
    <p:sldId id="329" r:id="rId45"/>
    <p:sldId id="323" r:id="rId46"/>
    <p:sldId id="324" r:id="rId47"/>
    <p:sldId id="330" r:id="rId48"/>
    <p:sldId id="327" r:id="rId49"/>
    <p:sldId id="328" r:id="rId50"/>
    <p:sldId id="331" r:id="rId51"/>
    <p:sldId id="332" r:id="rId52"/>
    <p:sldId id="333" r:id="rId53"/>
    <p:sldId id="319" r:id="rId54"/>
    <p:sldId id="334" r:id="rId55"/>
    <p:sldId id="335" r:id="rId56"/>
    <p:sldId id="336" r:id="rId57"/>
    <p:sldId id="343" r:id="rId58"/>
    <p:sldId id="342" r:id="rId59"/>
    <p:sldId id="265" r:id="rId6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580"/>
    <a:srgbClr val="33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80" d="100"/>
          <a:sy n="80" d="100"/>
        </p:scale>
        <p:origin x="120" y="6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E0862D-0FE6-45A2-8645-2ABC8609DD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BC0BA5E-B088-4D5D-9774-E752E542C3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95E9A98-87B4-4D9F-A3C2-A9A003AA83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FF331-23A6-4008-BD98-D4C947C4001D}" type="datetimeFigureOut">
              <a:rPr lang="ko-KR" altLang="en-US" smtClean="0"/>
              <a:t>2019-06-19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06DFE2F-6EEE-4E3B-833F-5C234C6B31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8C9A9E6-0C1D-4FB7-8AC6-AB3983417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26596-D960-4087-A429-50B9D9AF55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16982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A4F3DD-FE4E-4DF5-A818-57DF85A65E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A029E67-C107-4B18-AAE1-40D14B4A2D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0BBED97-0290-41A4-BB46-21AD7E56A1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FF331-23A6-4008-BD98-D4C947C4001D}" type="datetimeFigureOut">
              <a:rPr lang="ko-KR" altLang="en-US" smtClean="0"/>
              <a:t>2019-06-19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A28B8D7-E2DB-45DD-A3A3-7F4354394B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5CFF812-4627-4ED5-A3E0-CF339A221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26596-D960-4087-A429-50B9D9AF55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71678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EA14A66-BFAD-40C1-B05E-19037ABB07F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95953B2-01C0-40FA-BA29-B19C902409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3270902-B77A-4D13-AEF6-6A834EDC3B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FF331-23A6-4008-BD98-D4C947C4001D}" type="datetimeFigureOut">
              <a:rPr lang="ko-KR" altLang="en-US" smtClean="0"/>
              <a:t>2019-06-19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9D95638-6657-4CC1-A0F0-53170944B2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E8D416A-21D5-4784-A55E-53A3B694C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26596-D960-4087-A429-50B9D9AF55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28524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92982C-C8C9-48A3-963E-AE4F449DF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997F1B7-0872-4790-99DB-AFAD6B9994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81FBA39-4706-4994-BAE2-07D8F31E8F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FF331-23A6-4008-BD98-D4C947C4001D}" type="datetimeFigureOut">
              <a:rPr lang="ko-KR" altLang="en-US" smtClean="0"/>
              <a:t>2019-06-19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7CB7C37-A6BB-4E33-ADB6-9D3846EAA3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7726F24-A953-497A-A5CB-017EBB128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26596-D960-4087-A429-50B9D9AF55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01025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ED34BB-7D76-4111-B35B-A6E99E36ED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736A1B2-7474-41E2-996B-A25507CD53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BDBBEC5-BDF0-4E81-9E90-C4CB985CC9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FF331-23A6-4008-BD98-D4C947C4001D}" type="datetimeFigureOut">
              <a:rPr lang="ko-KR" altLang="en-US" smtClean="0"/>
              <a:t>2019-06-19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D367307-A5F8-4B09-8B57-74D0318F3E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2B8E9BB-4BCF-4B70-9111-99F7EC969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26596-D960-4087-A429-50B9D9AF55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54548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7BAD35-B8C5-4A9B-BE2E-BEC42BF80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A687283-3D01-4439-A690-E87313DBC9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00DCDC6-3845-4C89-A363-67BE98F4EE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DACAFB7-A801-4E25-A8F5-C8B39E2515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FF331-23A6-4008-BD98-D4C947C4001D}" type="datetimeFigureOut">
              <a:rPr lang="ko-KR" altLang="en-US" smtClean="0"/>
              <a:t>2019-06-19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1286C03-FEC7-4CB0-A253-D83C384C6A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4466377-BD02-4CF5-B391-EBBA8998F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26596-D960-4087-A429-50B9D9AF55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74649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E8CF71-96F6-4ED1-BE4D-F52C4D7538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EA1CD62-9D5C-4682-B0EE-9F13029E1C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7C1EE7A-35D8-45A7-9C99-23C19E6D6B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65EDB74-1EB1-414B-9513-B7BA303BC0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51E24B7-AC85-4E81-B856-1FC2FFA599B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F7E0E14-4716-4D59-9D3E-CFFDF81A5A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FF331-23A6-4008-BD98-D4C947C4001D}" type="datetimeFigureOut">
              <a:rPr lang="ko-KR" altLang="en-US" smtClean="0"/>
              <a:t>2019-06-19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1C74880-AB49-4E81-BCA8-33D2DFBDD6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0AEF897-0A72-421A-B726-F9DA3B784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26596-D960-4087-A429-50B9D9AF55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73366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7754A7-8CEE-43A1-8727-73D09A2B7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F9BB9E2-B5C9-4254-8AB6-35B1FE6E4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FF331-23A6-4008-BD98-D4C947C4001D}" type="datetimeFigureOut">
              <a:rPr lang="ko-KR" altLang="en-US" smtClean="0"/>
              <a:t>2019-06-19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1B954DB-4B34-423A-B10B-C447F41654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AB9C36C-3ED3-4FFA-A316-91318EC06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26596-D960-4087-A429-50B9D9AF55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81722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77707C0-ACB0-4009-BF34-6DC9604545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FF331-23A6-4008-BD98-D4C947C4001D}" type="datetimeFigureOut">
              <a:rPr lang="ko-KR" altLang="en-US" smtClean="0"/>
              <a:t>2019-06-19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CE4FD5B-F747-4755-AF47-21C101BB77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FC3C3B6-BB64-4E90-903E-071D6E1007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26596-D960-4087-A429-50B9D9AF55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89153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1652B9-A0D2-4505-8708-72B4BE7BD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21F5D9F-1ED0-41EC-A2F0-197D1C62DA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5B54A5D-E4E2-496C-BE49-B06846A504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ED4B401-3866-4497-BD33-E79C36307D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FF331-23A6-4008-BD98-D4C947C4001D}" type="datetimeFigureOut">
              <a:rPr lang="ko-KR" altLang="en-US" smtClean="0"/>
              <a:t>2019-06-19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00E3867-F2FE-4348-A21C-0F1A3439B4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FF891C7-F27A-4628-8134-7E5B56D9F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26596-D960-4087-A429-50B9D9AF55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92994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60F77E-1797-4B4F-96EB-C9DC5CB3A9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91D9641-BE2E-4AC2-B31B-4EAF8FA3F9B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F327071-9604-4D98-B172-943237B279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DE60BF1-7786-494A-8F4D-EFDCE0F379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FF331-23A6-4008-BD98-D4C947C4001D}" type="datetimeFigureOut">
              <a:rPr lang="ko-KR" altLang="en-US" smtClean="0"/>
              <a:t>2019-06-19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16D76DA-D5E8-4901-8FB8-89747990E7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D087DE8-C7DE-4F03-9571-8F309E7121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26596-D960-4087-A429-50B9D9AF55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55909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DB94D63-DADB-453B-9FF4-B54FA4A21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5CD658C-517D-401C-AEB1-2560E2C1DE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9E90F41-7007-4AEF-B9F1-21DDDB50529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6FF331-23A6-4008-BD98-D4C947C4001D}" type="datetimeFigureOut">
              <a:rPr lang="ko-KR" altLang="en-US" smtClean="0"/>
              <a:t>2019-06-19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A9525EC-95E7-4EFA-B177-308EA17429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D4CA831-64B5-4C93-8067-1D110004E8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D26596-D960-4087-A429-50B9D9AF55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99866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28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6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30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3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34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36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3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3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40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41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43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6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45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4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48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49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50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51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5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53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54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55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56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5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58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59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60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61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6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63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64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65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66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64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6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64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68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69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64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70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71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64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7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73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8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64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74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75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76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7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78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79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80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81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9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20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21.jp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22.png"/><Relationship Id="rId18" Type="http://schemas.openxmlformats.org/officeDocument/2006/relationships/image" Target="../media/image2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17" Type="http://schemas.openxmlformats.org/officeDocument/2006/relationships/image" Target="../media/image26.png"/><Relationship Id="rId2" Type="http://schemas.openxmlformats.org/officeDocument/2006/relationships/image" Target="../media/image2.png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24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 descr="물, 실외, 나무, 자연이(가) 표시된 사진&#10;&#10;자동 생성된 설명">
            <a:extLst>
              <a:ext uri="{FF2B5EF4-FFF2-40B4-BE49-F238E27FC236}">
                <a16:creationId xmlns:a16="http://schemas.microsoft.com/office/drawing/2014/main" id="{8775C194-0140-46DB-A604-8330578826A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72391"/>
            <a:ext cx="12192000" cy="2094923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4594074" y="3717507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8631ED0-D984-47DD-ABE0-870F294F1115}"/>
              </a:ext>
            </a:extLst>
          </p:cNvPr>
          <p:cNvSpPr txBox="1"/>
          <p:nvPr/>
        </p:nvSpPr>
        <p:spPr>
          <a:xfrm>
            <a:off x="2570080" y="2814918"/>
            <a:ext cx="72356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solidFill>
                  <a:schemeClr val="bg1"/>
                </a:solidFill>
              </a:rPr>
              <a:t>숙소 예약 관리 시스템</a:t>
            </a:r>
          </a:p>
        </p:txBody>
      </p:sp>
    </p:spTree>
    <p:extLst>
      <p:ext uri="{BB962C8B-B14F-4D97-AF65-F5344CB8AC3E}">
        <p14:creationId xmlns:p14="http://schemas.microsoft.com/office/powerpoint/2010/main" val="5851146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42192E7-EAD0-4845-B7E9-1399ABBB9390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6842331-FA17-482E-83F3-0D27330D59E4}"/>
              </a:ext>
            </a:extLst>
          </p:cNvPr>
          <p:cNvSpPr/>
          <p:nvPr/>
        </p:nvSpPr>
        <p:spPr>
          <a:xfrm>
            <a:off x="2856880" y="1364087"/>
            <a:ext cx="1002056" cy="3387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UML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819150" y="1245573"/>
            <a:ext cx="1929986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F177D78-DB92-4202-AB4F-8EC1EFD117EE}"/>
              </a:ext>
            </a:extLst>
          </p:cNvPr>
          <p:cNvSpPr txBox="1"/>
          <p:nvPr/>
        </p:nvSpPr>
        <p:spPr>
          <a:xfrm>
            <a:off x="997156" y="1342317"/>
            <a:ext cx="1929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3580"/>
                </a:solidFill>
              </a:rPr>
              <a:t>프로젝트 소개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7A73D2D-A513-4071-AA9E-C8DD040B6F12}"/>
              </a:ext>
            </a:extLst>
          </p:cNvPr>
          <p:cNvSpPr txBox="1"/>
          <p:nvPr/>
        </p:nvSpPr>
        <p:spPr>
          <a:xfrm>
            <a:off x="2818986" y="1342317"/>
            <a:ext cx="1929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3580"/>
                </a:solidFill>
              </a:rPr>
              <a:t>개발환경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51083B1-061E-4E65-BBE2-17DB90D70C52}"/>
              </a:ext>
            </a:extLst>
          </p:cNvPr>
          <p:cNvSpPr txBox="1"/>
          <p:nvPr/>
        </p:nvSpPr>
        <p:spPr>
          <a:xfrm>
            <a:off x="4156353" y="1342317"/>
            <a:ext cx="1929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3580"/>
                </a:solidFill>
              </a:rPr>
              <a:t>개발기간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372F084-F916-4F42-8A82-98428DE6513A}"/>
              </a:ext>
            </a:extLst>
          </p:cNvPr>
          <p:cNvSpPr txBox="1"/>
          <p:nvPr/>
        </p:nvSpPr>
        <p:spPr>
          <a:xfrm>
            <a:off x="749300" y="1790757"/>
            <a:ext cx="78913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Back-End</a:t>
            </a:r>
            <a:endParaRPr lang="ko-KR" altLang="en-US" sz="3200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E3C9799-053F-4CD9-87A3-34871A55787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5446" y="3556000"/>
            <a:ext cx="1747382" cy="1747382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807F9BFF-472A-4272-8C18-C747A051405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850" y="3315215"/>
            <a:ext cx="1085644" cy="1988167"/>
          </a:xfrm>
          <a:prstGeom prst="rect">
            <a:avLst/>
          </a:prstGeom>
        </p:spPr>
      </p:pic>
      <p:pic>
        <p:nvPicPr>
          <p:cNvPr id="34" name="Picture 4">
            <a:extLst>
              <a:ext uri="{FF2B5EF4-FFF2-40B4-BE49-F238E27FC236}">
                <a16:creationId xmlns:a16="http://schemas.microsoft.com/office/drawing/2014/main" id="{4C7687A8-A2A8-494F-A853-35A2091E60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0464" y="4178300"/>
            <a:ext cx="2627130" cy="664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4">
            <a:extLst>
              <a:ext uri="{FF2B5EF4-FFF2-40B4-BE49-F238E27FC236}">
                <a16:creationId xmlns:a16="http://schemas.microsoft.com/office/drawing/2014/main" id="{BC82C3A0-54EE-42A8-88D0-ABF8777E8E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3486" y="3315216"/>
            <a:ext cx="2362520" cy="1988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55908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42192E7-EAD0-4845-B7E9-1399ABBB9390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6842331-FA17-482E-83F3-0D27330D59E4}"/>
              </a:ext>
            </a:extLst>
          </p:cNvPr>
          <p:cNvSpPr/>
          <p:nvPr/>
        </p:nvSpPr>
        <p:spPr>
          <a:xfrm>
            <a:off x="2856880" y="1364087"/>
            <a:ext cx="1002056" cy="3387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UML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819150" y="1245573"/>
            <a:ext cx="1929986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F177D78-DB92-4202-AB4F-8EC1EFD117EE}"/>
              </a:ext>
            </a:extLst>
          </p:cNvPr>
          <p:cNvSpPr txBox="1"/>
          <p:nvPr/>
        </p:nvSpPr>
        <p:spPr>
          <a:xfrm>
            <a:off x="997156" y="1342317"/>
            <a:ext cx="1929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3580"/>
                </a:solidFill>
              </a:rPr>
              <a:t>프로젝트 소개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7A73D2D-A513-4071-AA9E-C8DD040B6F12}"/>
              </a:ext>
            </a:extLst>
          </p:cNvPr>
          <p:cNvSpPr txBox="1"/>
          <p:nvPr/>
        </p:nvSpPr>
        <p:spPr>
          <a:xfrm>
            <a:off x="2818986" y="1342317"/>
            <a:ext cx="1929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3580"/>
                </a:solidFill>
              </a:rPr>
              <a:t>개발환경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51083B1-061E-4E65-BBE2-17DB90D70C52}"/>
              </a:ext>
            </a:extLst>
          </p:cNvPr>
          <p:cNvSpPr txBox="1"/>
          <p:nvPr/>
        </p:nvSpPr>
        <p:spPr>
          <a:xfrm>
            <a:off x="4156353" y="1342317"/>
            <a:ext cx="1929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3580"/>
                </a:solidFill>
              </a:rPr>
              <a:t>개발기간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372F084-F916-4F42-8A82-98428DE6513A}"/>
              </a:ext>
            </a:extLst>
          </p:cNvPr>
          <p:cNvSpPr txBox="1"/>
          <p:nvPr/>
        </p:nvSpPr>
        <p:spPr>
          <a:xfrm>
            <a:off x="749300" y="1790757"/>
            <a:ext cx="78913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err="1"/>
              <a:t>Github</a:t>
            </a:r>
            <a:endParaRPr lang="ko-KR" altLang="en-US" sz="3200" b="1" dirty="0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035BF5C0-324F-4392-85E2-EDB09815D6CC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23" t="17039" r="64112" b="16821"/>
          <a:stretch/>
        </p:blipFill>
        <p:spPr>
          <a:xfrm>
            <a:off x="2611106" y="2984223"/>
            <a:ext cx="1776282" cy="1703438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5BD57A7F-030A-4853-990E-BEF247DA2B2C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90" t="26176" r="8710" b="27481"/>
          <a:stretch/>
        </p:blipFill>
        <p:spPr>
          <a:xfrm>
            <a:off x="2230886" y="4723423"/>
            <a:ext cx="2536722" cy="792260"/>
          </a:xfrm>
          <a:prstGeom prst="rect">
            <a:avLst/>
          </a:prstGeom>
        </p:spPr>
      </p:pic>
      <p:pic>
        <p:nvPicPr>
          <p:cNvPr id="15" name="그림 14" descr="개체이(가) 표시된 사진&#10;&#10;자동 생성된 설명">
            <a:extLst>
              <a:ext uri="{FF2B5EF4-FFF2-40B4-BE49-F238E27FC236}">
                <a16:creationId xmlns:a16="http://schemas.microsoft.com/office/drawing/2014/main" id="{DC3E264E-0425-42B2-B76E-E2637763595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8477" y="3783491"/>
            <a:ext cx="4904368" cy="1226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0728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42192E7-EAD0-4845-B7E9-1399ABBB9390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6842331-FA17-482E-83F3-0D27330D59E4}"/>
              </a:ext>
            </a:extLst>
          </p:cNvPr>
          <p:cNvSpPr/>
          <p:nvPr/>
        </p:nvSpPr>
        <p:spPr>
          <a:xfrm>
            <a:off x="2856880" y="1364087"/>
            <a:ext cx="1002056" cy="3387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UML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819150" y="1245573"/>
            <a:ext cx="1929986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F177D78-DB92-4202-AB4F-8EC1EFD117EE}"/>
              </a:ext>
            </a:extLst>
          </p:cNvPr>
          <p:cNvSpPr txBox="1"/>
          <p:nvPr/>
        </p:nvSpPr>
        <p:spPr>
          <a:xfrm>
            <a:off x="997156" y="1342317"/>
            <a:ext cx="1929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3580"/>
                </a:solidFill>
              </a:rPr>
              <a:t>프로젝트 소개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7A73D2D-A513-4071-AA9E-C8DD040B6F12}"/>
              </a:ext>
            </a:extLst>
          </p:cNvPr>
          <p:cNvSpPr txBox="1"/>
          <p:nvPr/>
        </p:nvSpPr>
        <p:spPr>
          <a:xfrm>
            <a:off x="2818986" y="1342317"/>
            <a:ext cx="1929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3580"/>
                </a:solidFill>
              </a:rPr>
              <a:t>개발환경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51083B1-061E-4E65-BBE2-17DB90D70C52}"/>
              </a:ext>
            </a:extLst>
          </p:cNvPr>
          <p:cNvSpPr txBox="1"/>
          <p:nvPr/>
        </p:nvSpPr>
        <p:spPr>
          <a:xfrm>
            <a:off x="4156353" y="1342317"/>
            <a:ext cx="1929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3580"/>
                </a:solidFill>
              </a:rPr>
              <a:t>개발기간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372F084-F916-4F42-8A82-98428DE6513A}"/>
              </a:ext>
            </a:extLst>
          </p:cNvPr>
          <p:cNvSpPr txBox="1"/>
          <p:nvPr/>
        </p:nvSpPr>
        <p:spPr>
          <a:xfrm>
            <a:off x="749300" y="1790757"/>
            <a:ext cx="78913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err="1"/>
              <a:t>Github</a:t>
            </a:r>
            <a:endParaRPr lang="ko-KR" altLang="en-US" sz="3200" b="1" dirty="0"/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84CA7D3D-BDB5-4E4B-AA29-9B8585979ED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0806" y="2491667"/>
            <a:ext cx="3989294" cy="423862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489362BC-DE05-47D6-B110-BA54D46DD43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151461" y="2848121"/>
            <a:ext cx="5555673" cy="3525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3459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42192E7-EAD0-4845-B7E9-1399ABBB9390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6842331-FA17-482E-83F3-0D27330D59E4}"/>
              </a:ext>
            </a:extLst>
          </p:cNvPr>
          <p:cNvSpPr/>
          <p:nvPr/>
        </p:nvSpPr>
        <p:spPr>
          <a:xfrm>
            <a:off x="4203080" y="1364087"/>
            <a:ext cx="1002056" cy="3387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UML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819150" y="1245573"/>
            <a:ext cx="1929986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F177D78-DB92-4202-AB4F-8EC1EFD117EE}"/>
              </a:ext>
            </a:extLst>
          </p:cNvPr>
          <p:cNvSpPr txBox="1"/>
          <p:nvPr/>
        </p:nvSpPr>
        <p:spPr>
          <a:xfrm>
            <a:off x="997156" y="1342317"/>
            <a:ext cx="1929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3580"/>
                </a:solidFill>
              </a:rPr>
              <a:t>프로젝트 소개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7A73D2D-A513-4071-AA9E-C8DD040B6F12}"/>
              </a:ext>
            </a:extLst>
          </p:cNvPr>
          <p:cNvSpPr txBox="1"/>
          <p:nvPr/>
        </p:nvSpPr>
        <p:spPr>
          <a:xfrm>
            <a:off x="2818986" y="1342317"/>
            <a:ext cx="1929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3580"/>
                </a:solidFill>
              </a:rPr>
              <a:t>개발환경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51083B1-061E-4E65-BBE2-17DB90D70C52}"/>
              </a:ext>
            </a:extLst>
          </p:cNvPr>
          <p:cNvSpPr txBox="1"/>
          <p:nvPr/>
        </p:nvSpPr>
        <p:spPr>
          <a:xfrm>
            <a:off x="4156353" y="1342317"/>
            <a:ext cx="1929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3580"/>
                </a:solidFill>
              </a:rPr>
              <a:t>개발기간</a:t>
            </a:r>
          </a:p>
        </p:txBody>
      </p:sp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622E4A04-7F23-4240-AA02-5E31F02E82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4749774"/>
              </p:ext>
            </p:extLst>
          </p:nvPr>
        </p:nvGraphicFramePr>
        <p:xfrm>
          <a:off x="1718779" y="2274331"/>
          <a:ext cx="8128001" cy="4043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9757">
                  <a:extLst>
                    <a:ext uri="{9D8B030D-6E8A-4147-A177-3AD203B41FA5}">
                      <a16:colId xmlns:a16="http://schemas.microsoft.com/office/drawing/2014/main" val="2762658991"/>
                    </a:ext>
                  </a:extLst>
                </a:gridCol>
                <a:gridCol w="842529">
                  <a:extLst>
                    <a:ext uri="{9D8B030D-6E8A-4147-A177-3AD203B41FA5}">
                      <a16:colId xmlns:a16="http://schemas.microsoft.com/office/drawing/2014/main" val="1525469602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741629542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1906406529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3611310041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2267934710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38560321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31740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계획</a:t>
                      </a:r>
                      <a:r>
                        <a:rPr lang="en-US" altLang="ko-KR" dirty="0"/>
                        <a:t>/</a:t>
                      </a:r>
                      <a:r>
                        <a:rPr lang="ko-KR" altLang="en-US" dirty="0"/>
                        <a:t>설계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58026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요구분석</a:t>
                      </a:r>
                      <a:r>
                        <a:rPr lang="en-US" altLang="ko-KR" dirty="0"/>
                        <a:t>/DB</a:t>
                      </a:r>
                      <a:r>
                        <a:rPr lang="ko-KR" altLang="en-US" dirty="0"/>
                        <a:t>설계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93976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개발 및 구현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49487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테스트 및 디버깅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23075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발표자료준비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58393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89464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6355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040266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3206543" y="1245573"/>
            <a:ext cx="1929986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F20F77A-7955-4370-97F7-6502017865BF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0625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83742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462FED8-C324-4EEA-A6D3-E95B7220859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334734" y="1993840"/>
            <a:ext cx="6535730" cy="4692806"/>
          </a:xfrm>
          <a:prstGeom prst="rect">
            <a:avLst/>
          </a:prstGeom>
        </p:spPr>
      </p:pic>
      <p:sp>
        <p:nvSpPr>
          <p:cNvPr id="19" name="액자 18">
            <a:extLst>
              <a:ext uri="{FF2B5EF4-FFF2-40B4-BE49-F238E27FC236}">
                <a16:creationId xmlns:a16="http://schemas.microsoft.com/office/drawing/2014/main" id="{DC11B3B0-0601-4533-B10A-06855DD6E6CD}"/>
              </a:ext>
            </a:extLst>
          </p:cNvPr>
          <p:cNvSpPr/>
          <p:nvPr/>
        </p:nvSpPr>
        <p:spPr>
          <a:xfrm>
            <a:off x="4623905" y="2512956"/>
            <a:ext cx="1672390" cy="1046747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46C2892-9983-4262-840B-BA9DDC49B114}"/>
              </a:ext>
            </a:extLst>
          </p:cNvPr>
          <p:cNvSpPr txBox="1"/>
          <p:nvPr/>
        </p:nvSpPr>
        <p:spPr>
          <a:xfrm>
            <a:off x="165799" y="1802270"/>
            <a:ext cx="2094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숙소등록</a:t>
            </a:r>
          </a:p>
        </p:txBody>
      </p:sp>
    </p:spTree>
    <p:extLst>
      <p:ext uri="{BB962C8B-B14F-4D97-AF65-F5344CB8AC3E}">
        <p14:creationId xmlns:p14="http://schemas.microsoft.com/office/powerpoint/2010/main" val="17973047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4DA675-8EF1-40A1-80DA-D798B63C31DE}"/>
              </a:ext>
            </a:extLst>
          </p:cNvPr>
          <p:cNvSpPr txBox="1"/>
          <p:nvPr/>
        </p:nvSpPr>
        <p:spPr>
          <a:xfrm>
            <a:off x="165799" y="1802270"/>
            <a:ext cx="2094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숙소등록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5F1C608B-5A3E-43A7-8B4F-D6BF09E29DB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569685" y="1802270"/>
            <a:ext cx="6925630" cy="1391403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sp>
        <p:nvSpPr>
          <p:cNvPr id="22" name="액자 21">
            <a:extLst>
              <a:ext uri="{FF2B5EF4-FFF2-40B4-BE49-F238E27FC236}">
                <a16:creationId xmlns:a16="http://schemas.microsoft.com/office/drawing/2014/main" id="{BF4AD39C-C35D-4A98-857C-5E5AB07EF90C}"/>
              </a:ext>
            </a:extLst>
          </p:cNvPr>
          <p:cNvSpPr/>
          <p:nvPr/>
        </p:nvSpPr>
        <p:spPr>
          <a:xfrm>
            <a:off x="5281863" y="2464255"/>
            <a:ext cx="1383632" cy="572075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7938DCF9-7D65-42D9-ADA7-1873AE3B084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382963" y="3359983"/>
            <a:ext cx="9194672" cy="3386867"/>
          </a:xfrm>
          <a:prstGeom prst="rect">
            <a:avLst/>
          </a:prstGeom>
        </p:spPr>
      </p:pic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7C32FA93-258B-44C6-8CDD-B3DF2BD38DF4}"/>
              </a:ext>
            </a:extLst>
          </p:cNvPr>
          <p:cNvCxnSpPr/>
          <p:nvPr/>
        </p:nvCxnSpPr>
        <p:spPr>
          <a:xfrm flipH="1">
            <a:off x="5281863" y="3036330"/>
            <a:ext cx="464437" cy="137307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0036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4DA675-8EF1-40A1-80DA-D798B63C31DE}"/>
              </a:ext>
            </a:extLst>
          </p:cNvPr>
          <p:cNvSpPr txBox="1"/>
          <p:nvPr/>
        </p:nvSpPr>
        <p:spPr>
          <a:xfrm>
            <a:off x="165799" y="1802270"/>
            <a:ext cx="2094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숙소등록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5F1C608B-5A3E-43A7-8B4F-D6BF09E29DB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569685" y="1702831"/>
            <a:ext cx="6925630" cy="139140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</p:pic>
      <p:sp>
        <p:nvSpPr>
          <p:cNvPr id="22" name="액자 21">
            <a:extLst>
              <a:ext uri="{FF2B5EF4-FFF2-40B4-BE49-F238E27FC236}">
                <a16:creationId xmlns:a16="http://schemas.microsoft.com/office/drawing/2014/main" id="{BF4AD39C-C35D-4A98-857C-5E5AB07EF90C}"/>
              </a:ext>
            </a:extLst>
          </p:cNvPr>
          <p:cNvSpPr/>
          <p:nvPr/>
        </p:nvSpPr>
        <p:spPr>
          <a:xfrm>
            <a:off x="6603884" y="2359189"/>
            <a:ext cx="1383632" cy="572075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E60DE6F-BA0A-47DE-A710-F72AF89DD8C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495100" y="3097050"/>
            <a:ext cx="8217568" cy="3760950"/>
          </a:xfrm>
          <a:prstGeom prst="rect">
            <a:avLst/>
          </a:prstGeom>
        </p:spPr>
      </p:pic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6B6CB764-18F1-423C-92D5-E5DB76417F95}"/>
              </a:ext>
            </a:extLst>
          </p:cNvPr>
          <p:cNvCxnSpPr/>
          <p:nvPr/>
        </p:nvCxnSpPr>
        <p:spPr>
          <a:xfrm>
            <a:off x="7581900" y="2931264"/>
            <a:ext cx="563479" cy="132791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93937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4DA675-8EF1-40A1-80DA-D798B63C31DE}"/>
              </a:ext>
            </a:extLst>
          </p:cNvPr>
          <p:cNvSpPr txBox="1"/>
          <p:nvPr/>
        </p:nvSpPr>
        <p:spPr>
          <a:xfrm>
            <a:off x="165799" y="1802270"/>
            <a:ext cx="2094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숙소등록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F7C5601-A19F-40FA-ABBF-E02DCA54F9D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343150" y="2174812"/>
            <a:ext cx="8317600" cy="4422529"/>
          </a:xfrm>
          <a:prstGeom prst="rect">
            <a:avLst/>
          </a:prstGeom>
        </p:spPr>
      </p:pic>
      <p:sp>
        <p:nvSpPr>
          <p:cNvPr id="4" name="액자 3">
            <a:extLst>
              <a:ext uri="{FF2B5EF4-FFF2-40B4-BE49-F238E27FC236}">
                <a16:creationId xmlns:a16="http://schemas.microsoft.com/office/drawing/2014/main" id="{2A1FBD49-A12C-4D99-AAAE-AFCFBF62A5D1}"/>
              </a:ext>
            </a:extLst>
          </p:cNvPr>
          <p:cNvSpPr/>
          <p:nvPr/>
        </p:nvSpPr>
        <p:spPr>
          <a:xfrm>
            <a:off x="3937000" y="4800600"/>
            <a:ext cx="5158874" cy="723901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67840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solidFill>
            <a:srgbClr val="003580"/>
          </a:solidFill>
          <a:ln>
            <a:noFill/>
          </a:ln>
        </p:spPr>
      </p:pic>
      <p:pic>
        <p:nvPicPr>
          <p:cNvPr id="3" name="그래픽 2" descr="목록">
            <a:extLst>
              <a:ext uri="{FF2B5EF4-FFF2-40B4-BE49-F238E27FC236}">
                <a16:creationId xmlns:a16="http://schemas.microsoft.com/office/drawing/2014/main" id="{543F6945-7B1E-4CC4-8615-C8DE033BE1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8400" y="739328"/>
            <a:ext cx="572400" cy="572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Contents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CB2F0973-F427-4494-A21F-A5C31E7FEBED}"/>
              </a:ext>
            </a:extLst>
          </p:cNvPr>
          <p:cNvGrpSpPr/>
          <p:nvPr/>
        </p:nvGrpSpPr>
        <p:grpSpPr>
          <a:xfrm>
            <a:off x="920680" y="1441921"/>
            <a:ext cx="3545302" cy="5237176"/>
            <a:chOff x="920679" y="1444079"/>
            <a:chExt cx="3915741" cy="5413921"/>
          </a:xfrm>
          <a:solidFill>
            <a:srgbClr val="003580"/>
          </a:solidFill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A77DFD95-E068-4911-8CE6-03A9AB85B7C2}"/>
                </a:ext>
              </a:extLst>
            </p:cNvPr>
            <p:cNvSpPr/>
            <p:nvPr/>
          </p:nvSpPr>
          <p:spPr>
            <a:xfrm>
              <a:off x="920679" y="1624508"/>
              <a:ext cx="3915741" cy="523349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이등변 삼각형 7">
              <a:extLst>
                <a:ext uri="{FF2B5EF4-FFF2-40B4-BE49-F238E27FC236}">
                  <a16:creationId xmlns:a16="http://schemas.microsoft.com/office/drawing/2014/main" id="{AB74BAFB-96EF-4223-BA56-F1BC686122BE}"/>
                </a:ext>
              </a:extLst>
            </p:cNvPr>
            <p:cNvSpPr/>
            <p:nvPr/>
          </p:nvSpPr>
          <p:spPr>
            <a:xfrm>
              <a:off x="927082" y="1444079"/>
              <a:ext cx="322698" cy="18428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9D9BE817-9BC6-49F0-B090-009D738390CD}"/>
              </a:ext>
            </a:extLst>
          </p:cNvPr>
          <p:cNvSpPr txBox="1"/>
          <p:nvPr/>
        </p:nvSpPr>
        <p:spPr>
          <a:xfrm>
            <a:off x="1168053" y="1854975"/>
            <a:ext cx="25491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프로젝트</a:t>
            </a:r>
            <a:r>
              <a:rPr lang="en-US" altLang="ko-KR" sz="2800" b="1" dirty="0">
                <a:solidFill>
                  <a:schemeClr val="bg1"/>
                </a:solidFill>
              </a:rPr>
              <a:t> </a:t>
            </a:r>
            <a:r>
              <a:rPr lang="ko-KR" altLang="en-US" sz="2800" b="1" dirty="0">
                <a:solidFill>
                  <a:schemeClr val="bg1"/>
                </a:solidFill>
              </a:rPr>
              <a:t>개요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AF46CB7-36C0-46B3-BFAE-69CFF99AC344}"/>
              </a:ext>
            </a:extLst>
          </p:cNvPr>
          <p:cNvSpPr txBox="1"/>
          <p:nvPr/>
        </p:nvSpPr>
        <p:spPr>
          <a:xfrm>
            <a:off x="1168053" y="2859646"/>
            <a:ext cx="31786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데이터베이스 설계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FA7CDFA-99E6-4CA8-9334-A734B7471C9C}"/>
              </a:ext>
            </a:extLst>
          </p:cNvPr>
          <p:cNvSpPr txBox="1"/>
          <p:nvPr/>
        </p:nvSpPr>
        <p:spPr>
          <a:xfrm>
            <a:off x="1168053" y="3892793"/>
            <a:ext cx="25491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UML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BB77FA4-AD2A-43A0-97D9-7942C25574E3}"/>
              </a:ext>
            </a:extLst>
          </p:cNvPr>
          <p:cNvSpPr txBox="1"/>
          <p:nvPr/>
        </p:nvSpPr>
        <p:spPr>
          <a:xfrm>
            <a:off x="1168053" y="4925940"/>
            <a:ext cx="25491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상세설명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EE6554A-ED4C-41F6-9DC1-4336BF9C47D4}"/>
              </a:ext>
            </a:extLst>
          </p:cNvPr>
          <p:cNvSpPr txBox="1"/>
          <p:nvPr/>
        </p:nvSpPr>
        <p:spPr>
          <a:xfrm>
            <a:off x="1168053" y="5959087"/>
            <a:ext cx="25491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시연</a:t>
            </a: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1403CD1C-A392-4587-B71D-90AE2D7B1656}"/>
              </a:ext>
            </a:extLst>
          </p:cNvPr>
          <p:cNvCxnSpPr>
            <a:cxnSpLocks/>
          </p:cNvCxnSpPr>
          <p:nvPr/>
        </p:nvCxnSpPr>
        <p:spPr>
          <a:xfrm>
            <a:off x="1144652" y="2517913"/>
            <a:ext cx="332133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EEED0BA5-F39D-4C9E-A295-2D590BF4D43D}"/>
              </a:ext>
            </a:extLst>
          </p:cNvPr>
          <p:cNvCxnSpPr>
            <a:cxnSpLocks/>
          </p:cNvCxnSpPr>
          <p:nvPr/>
        </p:nvCxnSpPr>
        <p:spPr>
          <a:xfrm>
            <a:off x="1144652" y="3617844"/>
            <a:ext cx="332133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85AA8927-0380-49E5-8376-3CE4B0EAF24B}"/>
              </a:ext>
            </a:extLst>
          </p:cNvPr>
          <p:cNvCxnSpPr>
            <a:cxnSpLocks/>
          </p:cNvCxnSpPr>
          <p:nvPr/>
        </p:nvCxnSpPr>
        <p:spPr>
          <a:xfrm>
            <a:off x="1144652" y="4638261"/>
            <a:ext cx="332133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C5DAFCB8-B074-4BA5-95D2-647FC716F336}"/>
              </a:ext>
            </a:extLst>
          </p:cNvPr>
          <p:cNvCxnSpPr>
            <a:cxnSpLocks/>
          </p:cNvCxnSpPr>
          <p:nvPr/>
        </p:nvCxnSpPr>
        <p:spPr>
          <a:xfrm>
            <a:off x="1144652" y="5671931"/>
            <a:ext cx="332133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3A62DB61-DBB2-4B71-97AF-C6C01507A9D2}"/>
              </a:ext>
            </a:extLst>
          </p:cNvPr>
          <p:cNvSpPr txBox="1"/>
          <p:nvPr/>
        </p:nvSpPr>
        <p:spPr>
          <a:xfrm>
            <a:off x="3070225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Member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29" name="그래픽 28" descr="모임">
            <a:extLst>
              <a:ext uri="{FF2B5EF4-FFF2-40B4-BE49-F238E27FC236}">
                <a16:creationId xmlns:a16="http://schemas.microsoft.com/office/drawing/2014/main" id="{764F04C5-A8EB-4F8B-BDF8-6AAEBC23FA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628900" y="732047"/>
            <a:ext cx="495680" cy="572400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7C967346-0466-4ED6-9F92-127AE761F7CE}"/>
              </a:ext>
            </a:extLst>
          </p:cNvPr>
          <p:cNvSpPr/>
          <p:nvPr/>
        </p:nvSpPr>
        <p:spPr>
          <a:xfrm>
            <a:off x="819150" y="1255098"/>
            <a:ext cx="1504950" cy="75438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D81E8161-3A16-4E1F-AAF0-271B2E3C1363}"/>
              </a:ext>
            </a:extLst>
          </p:cNvPr>
          <p:cNvCxnSpPr/>
          <p:nvPr/>
        </p:nvCxnSpPr>
        <p:spPr>
          <a:xfrm>
            <a:off x="4465982" y="2517913"/>
            <a:ext cx="5001868" cy="0"/>
          </a:xfrm>
          <a:prstGeom prst="line">
            <a:avLst/>
          </a:prstGeom>
          <a:ln>
            <a:solidFill>
              <a:srgbClr val="339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3F53984C-530F-4F68-91EE-1A8A8E42A647}"/>
              </a:ext>
            </a:extLst>
          </p:cNvPr>
          <p:cNvCxnSpPr>
            <a:cxnSpLocks/>
          </p:cNvCxnSpPr>
          <p:nvPr/>
        </p:nvCxnSpPr>
        <p:spPr>
          <a:xfrm>
            <a:off x="4465982" y="4638261"/>
            <a:ext cx="352425" cy="543339"/>
          </a:xfrm>
          <a:prstGeom prst="line">
            <a:avLst/>
          </a:prstGeom>
          <a:ln>
            <a:solidFill>
              <a:srgbClr val="339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FF25AB15-9904-4028-B707-8AE619E57052}"/>
              </a:ext>
            </a:extLst>
          </p:cNvPr>
          <p:cNvSpPr txBox="1"/>
          <p:nvPr/>
        </p:nvSpPr>
        <p:spPr>
          <a:xfrm>
            <a:off x="4818407" y="3747518"/>
            <a:ext cx="478279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3399FF"/>
                </a:solidFill>
              </a:rPr>
              <a:t>Class Diagram</a:t>
            </a:r>
          </a:p>
          <a:p>
            <a:r>
              <a:rPr lang="en-US" altLang="ko-KR" sz="2800" b="1" dirty="0" err="1">
                <a:solidFill>
                  <a:srgbClr val="3399FF"/>
                </a:solidFill>
              </a:rPr>
              <a:t>Usecase</a:t>
            </a:r>
            <a:r>
              <a:rPr lang="en-US" altLang="ko-KR" sz="2800" b="1" dirty="0">
                <a:solidFill>
                  <a:srgbClr val="3399FF"/>
                </a:solidFill>
              </a:rPr>
              <a:t> Diagram</a:t>
            </a:r>
          </a:p>
          <a:p>
            <a:r>
              <a:rPr lang="en-US" altLang="ko-KR" sz="2800" b="1" dirty="0">
                <a:solidFill>
                  <a:srgbClr val="3399FF"/>
                </a:solidFill>
              </a:rPr>
              <a:t>Sequence Diagram</a:t>
            </a:r>
            <a:endParaRPr lang="ko-KR" altLang="en-US" sz="2800" b="1" dirty="0">
              <a:solidFill>
                <a:srgbClr val="3399FF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74BE8E5-CD09-4DBA-84C5-637373201FBF}"/>
              </a:ext>
            </a:extLst>
          </p:cNvPr>
          <p:cNvSpPr txBox="1"/>
          <p:nvPr/>
        </p:nvSpPr>
        <p:spPr>
          <a:xfrm>
            <a:off x="4818407" y="1817591"/>
            <a:ext cx="47827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rgbClr val="3399FF"/>
                </a:solidFill>
              </a:rPr>
              <a:t>소개 개발환경 개발기간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4F43896D-E0BC-4B2B-A85F-D0DFBB50BC3A}"/>
              </a:ext>
            </a:extLst>
          </p:cNvPr>
          <p:cNvCxnSpPr>
            <a:cxnSpLocks/>
          </p:cNvCxnSpPr>
          <p:nvPr/>
        </p:nvCxnSpPr>
        <p:spPr>
          <a:xfrm>
            <a:off x="4818407" y="5181600"/>
            <a:ext cx="4649443" cy="0"/>
          </a:xfrm>
          <a:prstGeom prst="line">
            <a:avLst/>
          </a:prstGeom>
          <a:ln>
            <a:solidFill>
              <a:srgbClr val="339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38752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4DA675-8EF1-40A1-80DA-D798B63C31DE}"/>
              </a:ext>
            </a:extLst>
          </p:cNvPr>
          <p:cNvSpPr txBox="1"/>
          <p:nvPr/>
        </p:nvSpPr>
        <p:spPr>
          <a:xfrm>
            <a:off x="165799" y="1802270"/>
            <a:ext cx="2094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숙소등록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10B44F0-A8EE-45EF-A70B-E4B4E4189BE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65798" y="2464255"/>
            <a:ext cx="6072299" cy="306024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AD460F5-072E-468C-A0F0-9C082F5CA2E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549568" y="2565915"/>
            <a:ext cx="5606163" cy="3060245"/>
          </a:xfrm>
          <a:prstGeom prst="rect">
            <a:avLst/>
          </a:prstGeom>
        </p:spPr>
      </p:pic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839C9FB8-12D4-40C6-BEB4-12845F3C7D90}"/>
              </a:ext>
            </a:extLst>
          </p:cNvPr>
          <p:cNvCxnSpPr/>
          <p:nvPr/>
        </p:nvCxnSpPr>
        <p:spPr>
          <a:xfrm>
            <a:off x="364624" y="4089306"/>
            <a:ext cx="2562726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0F185EC2-08CE-48C7-818A-2F351A34C8DE}"/>
              </a:ext>
            </a:extLst>
          </p:cNvPr>
          <p:cNvCxnSpPr/>
          <p:nvPr/>
        </p:nvCxnSpPr>
        <p:spPr>
          <a:xfrm>
            <a:off x="9442864" y="4125400"/>
            <a:ext cx="2562726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액자 21">
            <a:extLst>
              <a:ext uri="{FF2B5EF4-FFF2-40B4-BE49-F238E27FC236}">
                <a16:creationId xmlns:a16="http://schemas.microsoft.com/office/drawing/2014/main" id="{04638146-BDDD-49F0-96FB-680AB527F661}"/>
              </a:ext>
            </a:extLst>
          </p:cNvPr>
          <p:cNvSpPr/>
          <p:nvPr/>
        </p:nvSpPr>
        <p:spPr>
          <a:xfrm>
            <a:off x="7194884" y="4367463"/>
            <a:ext cx="4831318" cy="866274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47222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4DA675-8EF1-40A1-80DA-D798B63C31DE}"/>
              </a:ext>
            </a:extLst>
          </p:cNvPr>
          <p:cNvSpPr txBox="1"/>
          <p:nvPr/>
        </p:nvSpPr>
        <p:spPr>
          <a:xfrm>
            <a:off x="165799" y="1802270"/>
            <a:ext cx="2094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숙소등록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C19CE4E-060B-41E7-9738-1722AA8D489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65798" y="2464255"/>
            <a:ext cx="5079969" cy="435249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8BB746C-448C-4665-AE35-1DD051001F0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791587" y="6096001"/>
            <a:ext cx="4157753" cy="732784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D3C33F49-4891-4A08-AD42-2E595E22191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746300" y="2323726"/>
            <a:ext cx="5169248" cy="3794946"/>
          </a:xfrm>
          <a:prstGeom prst="rect">
            <a:avLst/>
          </a:prstGeom>
        </p:spPr>
      </p:pic>
      <p:sp>
        <p:nvSpPr>
          <p:cNvPr id="19" name="액자 18">
            <a:extLst>
              <a:ext uri="{FF2B5EF4-FFF2-40B4-BE49-F238E27FC236}">
                <a16:creationId xmlns:a16="http://schemas.microsoft.com/office/drawing/2014/main" id="{1009F597-4B12-40BB-AB5F-5676F97CA838}"/>
              </a:ext>
            </a:extLst>
          </p:cNvPr>
          <p:cNvSpPr/>
          <p:nvPr/>
        </p:nvSpPr>
        <p:spPr>
          <a:xfrm>
            <a:off x="6791587" y="6118672"/>
            <a:ext cx="4123961" cy="710113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198AC6B2-0DB6-42F0-8C35-B4745043D120}"/>
              </a:ext>
            </a:extLst>
          </p:cNvPr>
          <p:cNvCxnSpPr/>
          <p:nvPr/>
        </p:nvCxnSpPr>
        <p:spPr>
          <a:xfrm>
            <a:off x="165798" y="2887579"/>
            <a:ext cx="1350181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그림 24">
            <a:extLst>
              <a:ext uri="{FF2B5EF4-FFF2-40B4-BE49-F238E27FC236}">
                <a16:creationId xmlns:a16="http://schemas.microsoft.com/office/drawing/2014/main" id="{2BD1943B-6474-425C-8135-DE3292D2EE1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676650" y="1718485"/>
            <a:ext cx="4295775" cy="122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0516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4DA675-8EF1-40A1-80DA-D798B63C31DE}"/>
              </a:ext>
            </a:extLst>
          </p:cNvPr>
          <p:cNvSpPr txBox="1"/>
          <p:nvPr/>
        </p:nvSpPr>
        <p:spPr>
          <a:xfrm>
            <a:off x="165799" y="1802270"/>
            <a:ext cx="2094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숙소등록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28F95F9-9A12-4594-B7DA-A04C5440990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679125" y="2565915"/>
            <a:ext cx="7763739" cy="4290966"/>
          </a:xfrm>
          <a:prstGeom prst="rect">
            <a:avLst/>
          </a:prstGeom>
        </p:spPr>
      </p:pic>
      <p:sp>
        <p:nvSpPr>
          <p:cNvPr id="4" name="액자 3">
            <a:extLst>
              <a:ext uri="{FF2B5EF4-FFF2-40B4-BE49-F238E27FC236}">
                <a16:creationId xmlns:a16="http://schemas.microsoft.com/office/drawing/2014/main" id="{533B7C97-C975-48DD-B38E-C3ECEEB552C7}"/>
              </a:ext>
            </a:extLst>
          </p:cNvPr>
          <p:cNvSpPr/>
          <p:nvPr/>
        </p:nvSpPr>
        <p:spPr>
          <a:xfrm>
            <a:off x="7348762" y="5524501"/>
            <a:ext cx="1686954" cy="695825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04534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4DA675-8EF1-40A1-80DA-D798B63C31DE}"/>
              </a:ext>
            </a:extLst>
          </p:cNvPr>
          <p:cNvSpPr txBox="1"/>
          <p:nvPr/>
        </p:nvSpPr>
        <p:spPr>
          <a:xfrm>
            <a:off x="165799" y="1802270"/>
            <a:ext cx="2094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숙소등록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324A9AA-1642-415C-A1D0-32D150812B1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602183" y="1702831"/>
            <a:ext cx="6650734" cy="5142719"/>
          </a:xfrm>
          <a:prstGeom prst="rect">
            <a:avLst/>
          </a:prstGeom>
        </p:spPr>
      </p:pic>
      <p:sp>
        <p:nvSpPr>
          <p:cNvPr id="19" name="화살표: 위쪽 18">
            <a:extLst>
              <a:ext uri="{FF2B5EF4-FFF2-40B4-BE49-F238E27FC236}">
                <a16:creationId xmlns:a16="http://schemas.microsoft.com/office/drawing/2014/main" id="{624BA19A-B0E9-4238-AD69-41FA86B6F7F1}"/>
              </a:ext>
            </a:extLst>
          </p:cNvPr>
          <p:cNvSpPr/>
          <p:nvPr/>
        </p:nvSpPr>
        <p:spPr>
          <a:xfrm>
            <a:off x="2927350" y="5137484"/>
            <a:ext cx="273050" cy="613610"/>
          </a:xfrm>
          <a:prstGeom prst="up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12958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4DA675-8EF1-40A1-80DA-D798B63C31DE}"/>
              </a:ext>
            </a:extLst>
          </p:cNvPr>
          <p:cNvSpPr txBox="1"/>
          <p:nvPr/>
        </p:nvSpPr>
        <p:spPr>
          <a:xfrm>
            <a:off x="165799" y="1802270"/>
            <a:ext cx="2094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숙소등록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04354CA-9D99-4E00-9745-D71822BA101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19807" y="1913817"/>
            <a:ext cx="9677400" cy="4838700"/>
          </a:xfrm>
          <a:prstGeom prst="rect">
            <a:avLst/>
          </a:prstGeom>
        </p:spPr>
      </p:pic>
      <p:sp>
        <p:nvSpPr>
          <p:cNvPr id="5" name="액자 4">
            <a:extLst>
              <a:ext uri="{FF2B5EF4-FFF2-40B4-BE49-F238E27FC236}">
                <a16:creationId xmlns:a16="http://schemas.microsoft.com/office/drawing/2014/main" id="{34193AAB-69C4-4D40-A094-297CE6CB11B9}"/>
              </a:ext>
            </a:extLst>
          </p:cNvPr>
          <p:cNvSpPr/>
          <p:nvPr/>
        </p:nvSpPr>
        <p:spPr>
          <a:xfrm>
            <a:off x="10154653" y="6118672"/>
            <a:ext cx="1720515" cy="739328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93953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4DA675-8EF1-40A1-80DA-D798B63C31DE}"/>
              </a:ext>
            </a:extLst>
          </p:cNvPr>
          <p:cNvSpPr txBox="1"/>
          <p:nvPr/>
        </p:nvSpPr>
        <p:spPr>
          <a:xfrm>
            <a:off x="165799" y="1802270"/>
            <a:ext cx="2094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숙소등록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D3871A2-C570-46B9-88BB-E87F81D412A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32731" y="3036330"/>
            <a:ext cx="11332237" cy="3347434"/>
          </a:xfrm>
          <a:prstGeom prst="rect">
            <a:avLst/>
          </a:prstGeom>
        </p:spPr>
      </p:pic>
      <p:sp>
        <p:nvSpPr>
          <p:cNvPr id="5" name="액자 4">
            <a:extLst>
              <a:ext uri="{FF2B5EF4-FFF2-40B4-BE49-F238E27FC236}">
                <a16:creationId xmlns:a16="http://schemas.microsoft.com/office/drawing/2014/main" id="{D930D7FB-4915-47A6-BC90-8A9C9A069299}"/>
              </a:ext>
            </a:extLst>
          </p:cNvPr>
          <p:cNvSpPr/>
          <p:nvPr/>
        </p:nvSpPr>
        <p:spPr>
          <a:xfrm>
            <a:off x="10864516" y="5612427"/>
            <a:ext cx="962526" cy="382489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20528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4DA675-8EF1-40A1-80DA-D798B63C31DE}"/>
              </a:ext>
            </a:extLst>
          </p:cNvPr>
          <p:cNvSpPr txBox="1"/>
          <p:nvPr/>
        </p:nvSpPr>
        <p:spPr>
          <a:xfrm>
            <a:off x="165799" y="1802270"/>
            <a:ext cx="2094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숙소등록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849A4CE-7DFB-43A8-96FD-B693CBB5406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22979" y="2548040"/>
            <a:ext cx="8634053" cy="4036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625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4DA675-8EF1-40A1-80DA-D798B63C31DE}"/>
              </a:ext>
            </a:extLst>
          </p:cNvPr>
          <p:cNvSpPr txBox="1"/>
          <p:nvPr/>
        </p:nvSpPr>
        <p:spPr>
          <a:xfrm>
            <a:off x="165799" y="1802270"/>
            <a:ext cx="2094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숙소등록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0EA68DC-3532-4DCD-AC85-98235582125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481763" y="1790757"/>
            <a:ext cx="7781925" cy="4867275"/>
          </a:xfrm>
          <a:prstGeom prst="rect">
            <a:avLst/>
          </a:prstGeom>
        </p:spPr>
      </p:pic>
      <p:sp>
        <p:nvSpPr>
          <p:cNvPr id="4" name="액자 3">
            <a:extLst>
              <a:ext uri="{FF2B5EF4-FFF2-40B4-BE49-F238E27FC236}">
                <a16:creationId xmlns:a16="http://schemas.microsoft.com/office/drawing/2014/main" id="{CC7CBB76-EA34-4A91-93CC-2C79A87B896C}"/>
              </a:ext>
            </a:extLst>
          </p:cNvPr>
          <p:cNvSpPr/>
          <p:nvPr/>
        </p:nvSpPr>
        <p:spPr>
          <a:xfrm>
            <a:off x="2562726" y="6096001"/>
            <a:ext cx="7483642" cy="581525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00725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4DA675-8EF1-40A1-80DA-D798B63C31DE}"/>
              </a:ext>
            </a:extLst>
          </p:cNvPr>
          <p:cNvSpPr txBox="1"/>
          <p:nvPr/>
        </p:nvSpPr>
        <p:spPr>
          <a:xfrm>
            <a:off x="165799" y="1802270"/>
            <a:ext cx="2094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숙소등록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B1E17B9-F521-4D35-B8ED-695EE83AACB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20800" y="2675815"/>
            <a:ext cx="8794139" cy="3857331"/>
          </a:xfrm>
          <a:prstGeom prst="rect">
            <a:avLst/>
          </a:prstGeom>
        </p:spPr>
      </p:pic>
      <p:sp>
        <p:nvSpPr>
          <p:cNvPr id="4" name="화살표: 위쪽 3">
            <a:extLst>
              <a:ext uri="{FF2B5EF4-FFF2-40B4-BE49-F238E27FC236}">
                <a16:creationId xmlns:a16="http://schemas.microsoft.com/office/drawing/2014/main" id="{9529FB9D-DA91-443C-8A37-D76E73407425}"/>
              </a:ext>
            </a:extLst>
          </p:cNvPr>
          <p:cNvSpPr/>
          <p:nvPr/>
        </p:nvSpPr>
        <p:spPr>
          <a:xfrm>
            <a:off x="2526632" y="5221705"/>
            <a:ext cx="578518" cy="773211"/>
          </a:xfrm>
          <a:prstGeom prst="up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02816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4DA675-8EF1-40A1-80DA-D798B63C31DE}"/>
              </a:ext>
            </a:extLst>
          </p:cNvPr>
          <p:cNvSpPr txBox="1"/>
          <p:nvPr/>
        </p:nvSpPr>
        <p:spPr>
          <a:xfrm>
            <a:off x="165799" y="1802270"/>
            <a:ext cx="2094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숙소등록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7D66D53-60EE-4E3D-A0D7-9619FC99B64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343150" y="2072827"/>
            <a:ext cx="6527314" cy="4732905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5B107EC-1FFF-4B11-A195-DBAF223BC7CE}"/>
              </a:ext>
            </a:extLst>
          </p:cNvPr>
          <p:cNvCxnSpPr>
            <a:cxnSpLocks/>
          </p:cNvCxnSpPr>
          <p:nvPr/>
        </p:nvCxnSpPr>
        <p:spPr>
          <a:xfrm>
            <a:off x="4117474" y="5910695"/>
            <a:ext cx="598905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액자 20">
            <a:extLst>
              <a:ext uri="{FF2B5EF4-FFF2-40B4-BE49-F238E27FC236}">
                <a16:creationId xmlns:a16="http://schemas.microsoft.com/office/drawing/2014/main" id="{61651671-3BF7-413F-AC1F-77CAF4D80132}"/>
              </a:ext>
            </a:extLst>
          </p:cNvPr>
          <p:cNvSpPr/>
          <p:nvPr/>
        </p:nvSpPr>
        <p:spPr>
          <a:xfrm>
            <a:off x="5811253" y="5907505"/>
            <a:ext cx="890336" cy="312821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9368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solidFill>
            <a:srgbClr val="003580"/>
          </a:solidFill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3070225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Member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27" name="그래픽 26" descr="모임">
            <a:extLst>
              <a:ext uri="{FF2B5EF4-FFF2-40B4-BE49-F238E27FC236}">
                <a16:creationId xmlns:a16="http://schemas.microsoft.com/office/drawing/2014/main" id="{AE3F2593-518F-45CF-B1CB-D460DE402C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28900" y="732047"/>
            <a:ext cx="495680" cy="572400"/>
          </a:xfrm>
          <a:prstGeom prst="rect">
            <a:avLst/>
          </a:prstGeom>
        </p:spPr>
      </p:pic>
      <p:grpSp>
        <p:nvGrpSpPr>
          <p:cNvPr id="28" name="그룹 27">
            <a:extLst>
              <a:ext uri="{FF2B5EF4-FFF2-40B4-BE49-F238E27FC236}">
                <a16:creationId xmlns:a16="http://schemas.microsoft.com/office/drawing/2014/main" id="{CC5CD9EC-185B-40E1-82B2-3B1D631F1CA9}"/>
              </a:ext>
            </a:extLst>
          </p:cNvPr>
          <p:cNvGrpSpPr/>
          <p:nvPr/>
        </p:nvGrpSpPr>
        <p:grpSpPr>
          <a:xfrm>
            <a:off x="2730431" y="1441921"/>
            <a:ext cx="1879670" cy="5237176"/>
            <a:chOff x="920679" y="1444079"/>
            <a:chExt cx="3915741" cy="5413921"/>
          </a:xfrm>
          <a:solidFill>
            <a:srgbClr val="003580"/>
          </a:solidFill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857EE044-38FB-459A-89BD-490339BD9C22}"/>
                </a:ext>
              </a:extLst>
            </p:cNvPr>
            <p:cNvSpPr/>
            <p:nvPr/>
          </p:nvSpPr>
          <p:spPr>
            <a:xfrm>
              <a:off x="920679" y="1624508"/>
              <a:ext cx="3915741" cy="523349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이등변 삼각형 29">
              <a:extLst>
                <a:ext uri="{FF2B5EF4-FFF2-40B4-BE49-F238E27FC236}">
                  <a16:creationId xmlns:a16="http://schemas.microsoft.com/office/drawing/2014/main" id="{BD4E0DAC-6F90-47F2-961C-ACE656B57FC7}"/>
                </a:ext>
              </a:extLst>
            </p:cNvPr>
            <p:cNvSpPr/>
            <p:nvPr/>
          </p:nvSpPr>
          <p:spPr>
            <a:xfrm>
              <a:off x="927083" y="1444079"/>
              <a:ext cx="701457" cy="196695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840DF4DC-538E-4B4F-821E-3F2098CC6BB5}"/>
              </a:ext>
            </a:extLst>
          </p:cNvPr>
          <p:cNvSpPr txBox="1"/>
          <p:nvPr/>
        </p:nvSpPr>
        <p:spPr>
          <a:xfrm>
            <a:off x="2977803" y="1854975"/>
            <a:ext cx="25491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박동하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031CDEC-BDE9-4848-803D-0F3BF1C9E5A5}"/>
              </a:ext>
            </a:extLst>
          </p:cNvPr>
          <p:cNvSpPr txBox="1"/>
          <p:nvPr/>
        </p:nvSpPr>
        <p:spPr>
          <a:xfrm>
            <a:off x="2977803" y="2859646"/>
            <a:ext cx="31786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김승준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324DFAC-210E-4866-9AF4-E655C0D0ABC8}"/>
              </a:ext>
            </a:extLst>
          </p:cNvPr>
          <p:cNvSpPr txBox="1"/>
          <p:nvPr/>
        </p:nvSpPr>
        <p:spPr>
          <a:xfrm>
            <a:off x="2977803" y="3892793"/>
            <a:ext cx="25491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유영훈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315D0FF-23F7-4603-9F7B-E1A805E64C90}"/>
              </a:ext>
            </a:extLst>
          </p:cNvPr>
          <p:cNvSpPr txBox="1"/>
          <p:nvPr/>
        </p:nvSpPr>
        <p:spPr>
          <a:xfrm>
            <a:off x="2977803" y="4925940"/>
            <a:ext cx="25491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장태훈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5906706-FBBD-4FBA-BC77-93CB0F56E0B7}"/>
              </a:ext>
            </a:extLst>
          </p:cNvPr>
          <p:cNvSpPr txBox="1"/>
          <p:nvPr/>
        </p:nvSpPr>
        <p:spPr>
          <a:xfrm>
            <a:off x="2977803" y="5959087"/>
            <a:ext cx="25491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정명규</a:t>
            </a: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52F8E592-9320-417D-B9FE-C4B9890D9D3B}"/>
              </a:ext>
            </a:extLst>
          </p:cNvPr>
          <p:cNvCxnSpPr>
            <a:cxnSpLocks/>
          </p:cNvCxnSpPr>
          <p:nvPr/>
        </p:nvCxnSpPr>
        <p:spPr>
          <a:xfrm>
            <a:off x="2954402" y="2517913"/>
            <a:ext cx="332133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986D4A15-49A9-4DB8-B12D-092300F59F22}"/>
              </a:ext>
            </a:extLst>
          </p:cNvPr>
          <p:cNvCxnSpPr>
            <a:cxnSpLocks/>
          </p:cNvCxnSpPr>
          <p:nvPr/>
        </p:nvCxnSpPr>
        <p:spPr>
          <a:xfrm>
            <a:off x="2954402" y="3617844"/>
            <a:ext cx="332133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B8DD4E2B-46DB-42BC-99A8-D8EEE3987B6A}"/>
              </a:ext>
            </a:extLst>
          </p:cNvPr>
          <p:cNvCxnSpPr>
            <a:cxnSpLocks/>
          </p:cNvCxnSpPr>
          <p:nvPr/>
        </p:nvCxnSpPr>
        <p:spPr>
          <a:xfrm>
            <a:off x="2954402" y="4638261"/>
            <a:ext cx="332133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98FE1100-BF21-4086-9256-B139DFA76712}"/>
              </a:ext>
            </a:extLst>
          </p:cNvPr>
          <p:cNvCxnSpPr>
            <a:cxnSpLocks/>
          </p:cNvCxnSpPr>
          <p:nvPr/>
        </p:nvCxnSpPr>
        <p:spPr>
          <a:xfrm>
            <a:off x="2954402" y="5671931"/>
            <a:ext cx="332133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027524DA-F66B-488B-90E4-484062409A0E}"/>
              </a:ext>
            </a:extLst>
          </p:cNvPr>
          <p:cNvCxnSpPr/>
          <p:nvPr/>
        </p:nvCxnSpPr>
        <p:spPr>
          <a:xfrm>
            <a:off x="4599332" y="2517913"/>
            <a:ext cx="5001868" cy="0"/>
          </a:xfrm>
          <a:prstGeom prst="line">
            <a:avLst/>
          </a:prstGeom>
          <a:ln>
            <a:solidFill>
              <a:srgbClr val="339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2715FF7D-853D-4718-B35D-8DBB00C8AF54}"/>
              </a:ext>
            </a:extLst>
          </p:cNvPr>
          <p:cNvCxnSpPr/>
          <p:nvPr/>
        </p:nvCxnSpPr>
        <p:spPr>
          <a:xfrm>
            <a:off x="4599332" y="3617844"/>
            <a:ext cx="5001868" cy="0"/>
          </a:xfrm>
          <a:prstGeom prst="line">
            <a:avLst/>
          </a:prstGeom>
          <a:ln>
            <a:solidFill>
              <a:srgbClr val="339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C53A8C55-C203-47BD-B2C4-EAE0D380DC8C}"/>
              </a:ext>
            </a:extLst>
          </p:cNvPr>
          <p:cNvCxnSpPr/>
          <p:nvPr/>
        </p:nvCxnSpPr>
        <p:spPr>
          <a:xfrm>
            <a:off x="4599332" y="4638261"/>
            <a:ext cx="5001868" cy="0"/>
          </a:xfrm>
          <a:prstGeom prst="line">
            <a:avLst/>
          </a:prstGeom>
          <a:ln>
            <a:solidFill>
              <a:srgbClr val="339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7DC20191-EDB4-40AE-A623-ABEE74246DA4}"/>
              </a:ext>
            </a:extLst>
          </p:cNvPr>
          <p:cNvCxnSpPr/>
          <p:nvPr/>
        </p:nvCxnSpPr>
        <p:spPr>
          <a:xfrm>
            <a:off x="4599332" y="5671931"/>
            <a:ext cx="5001868" cy="0"/>
          </a:xfrm>
          <a:prstGeom prst="line">
            <a:avLst/>
          </a:prstGeom>
          <a:ln>
            <a:solidFill>
              <a:srgbClr val="339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6451FEDB-6D1C-470C-9C2F-B219B51604E9}"/>
              </a:ext>
            </a:extLst>
          </p:cNvPr>
          <p:cNvCxnSpPr/>
          <p:nvPr/>
        </p:nvCxnSpPr>
        <p:spPr>
          <a:xfrm>
            <a:off x="4599332" y="6664603"/>
            <a:ext cx="5001868" cy="0"/>
          </a:xfrm>
          <a:prstGeom prst="line">
            <a:avLst/>
          </a:prstGeom>
          <a:ln>
            <a:solidFill>
              <a:srgbClr val="339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C04F4353-8EA4-4FC6-8486-E1297FD6E581}"/>
              </a:ext>
            </a:extLst>
          </p:cNvPr>
          <p:cNvSpPr txBox="1"/>
          <p:nvPr/>
        </p:nvSpPr>
        <p:spPr>
          <a:xfrm>
            <a:off x="4818407" y="1854975"/>
            <a:ext cx="47827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rgbClr val="3399FF"/>
                </a:solidFill>
              </a:rPr>
              <a:t>총괄</a:t>
            </a:r>
            <a:r>
              <a:rPr lang="en-US" altLang="ko-KR" sz="2800" b="1" dirty="0">
                <a:solidFill>
                  <a:srgbClr val="3399FF"/>
                </a:solidFill>
              </a:rPr>
              <a:t>, </a:t>
            </a:r>
            <a:r>
              <a:rPr lang="ko-KR" altLang="en-US" sz="2800" b="1" dirty="0" err="1">
                <a:solidFill>
                  <a:srgbClr val="3399FF"/>
                </a:solidFill>
              </a:rPr>
              <a:t>메인화면</a:t>
            </a:r>
            <a:r>
              <a:rPr lang="en-US" altLang="ko-KR" sz="2800" b="1" dirty="0">
                <a:solidFill>
                  <a:srgbClr val="3399FF"/>
                </a:solidFill>
              </a:rPr>
              <a:t>,</a:t>
            </a:r>
            <a:r>
              <a:rPr lang="ko-KR" altLang="en-US" sz="2800" b="1" dirty="0">
                <a:solidFill>
                  <a:srgbClr val="3399FF"/>
                </a:solidFill>
              </a:rPr>
              <a:t> 검색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17958F2-8FD2-4E5B-88F5-F40CA705CF7B}"/>
              </a:ext>
            </a:extLst>
          </p:cNvPr>
          <p:cNvSpPr txBox="1"/>
          <p:nvPr/>
        </p:nvSpPr>
        <p:spPr>
          <a:xfrm>
            <a:off x="4818407" y="2867194"/>
            <a:ext cx="47827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rgbClr val="3399FF"/>
                </a:solidFill>
              </a:rPr>
              <a:t>회원가입</a:t>
            </a:r>
            <a:r>
              <a:rPr lang="en-US" altLang="ko-KR" sz="2800" b="1" dirty="0">
                <a:solidFill>
                  <a:srgbClr val="3399FF"/>
                </a:solidFill>
              </a:rPr>
              <a:t>, </a:t>
            </a:r>
            <a:r>
              <a:rPr lang="ko-KR" altLang="en-US" sz="2800" b="1" dirty="0">
                <a:solidFill>
                  <a:srgbClr val="3399FF"/>
                </a:solidFill>
              </a:rPr>
              <a:t>회원정보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7206355-E3E2-4F29-AC2F-F5FC58820711}"/>
              </a:ext>
            </a:extLst>
          </p:cNvPr>
          <p:cNvSpPr txBox="1"/>
          <p:nvPr/>
        </p:nvSpPr>
        <p:spPr>
          <a:xfrm>
            <a:off x="4818407" y="3886168"/>
            <a:ext cx="47827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rgbClr val="3399FF"/>
                </a:solidFill>
              </a:rPr>
              <a:t>예약</a:t>
            </a:r>
            <a:r>
              <a:rPr lang="en-US" altLang="ko-KR" sz="2800" b="1" dirty="0">
                <a:solidFill>
                  <a:srgbClr val="3399FF"/>
                </a:solidFill>
              </a:rPr>
              <a:t>, </a:t>
            </a:r>
            <a:r>
              <a:rPr lang="ko-KR" altLang="en-US" sz="2800" b="1" dirty="0">
                <a:solidFill>
                  <a:srgbClr val="3399FF"/>
                </a:solidFill>
              </a:rPr>
              <a:t>예약관리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356C070-86A7-4A2F-B8E2-43E2AA44478A}"/>
              </a:ext>
            </a:extLst>
          </p:cNvPr>
          <p:cNvSpPr txBox="1"/>
          <p:nvPr/>
        </p:nvSpPr>
        <p:spPr>
          <a:xfrm>
            <a:off x="4818407" y="4881892"/>
            <a:ext cx="47827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rgbClr val="3399FF"/>
                </a:solidFill>
              </a:rPr>
              <a:t>엑스트라넷</a:t>
            </a:r>
            <a:r>
              <a:rPr lang="en-US" altLang="ko-KR" sz="2800" b="1" dirty="0">
                <a:solidFill>
                  <a:srgbClr val="3399FF"/>
                </a:solidFill>
              </a:rPr>
              <a:t>, </a:t>
            </a:r>
            <a:r>
              <a:rPr lang="ko-KR" altLang="en-US" sz="2800" b="1" dirty="0" err="1">
                <a:solidFill>
                  <a:srgbClr val="3399FF"/>
                </a:solidFill>
              </a:rPr>
              <a:t>재무재표</a:t>
            </a:r>
            <a:endParaRPr lang="ko-KR" altLang="en-US" sz="2800" b="1" dirty="0">
              <a:solidFill>
                <a:srgbClr val="3399FF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195C6A3-D886-472D-ACB7-527F25B40A24}"/>
              </a:ext>
            </a:extLst>
          </p:cNvPr>
          <p:cNvSpPr txBox="1"/>
          <p:nvPr/>
        </p:nvSpPr>
        <p:spPr>
          <a:xfrm>
            <a:off x="4818407" y="5958173"/>
            <a:ext cx="47827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3399FF"/>
                </a:solidFill>
              </a:rPr>
              <a:t>Q&amp;A, </a:t>
            </a:r>
            <a:r>
              <a:rPr lang="ko-KR" altLang="en-US" sz="2800" b="1" dirty="0">
                <a:solidFill>
                  <a:srgbClr val="3399FF"/>
                </a:solidFill>
              </a:rPr>
              <a:t>이용후기</a:t>
            </a:r>
          </a:p>
        </p:txBody>
      </p:sp>
      <p:pic>
        <p:nvPicPr>
          <p:cNvPr id="51" name="그래픽 50" descr="목록">
            <a:extLst>
              <a:ext uri="{FF2B5EF4-FFF2-40B4-BE49-F238E27FC236}">
                <a16:creationId xmlns:a16="http://schemas.microsoft.com/office/drawing/2014/main" id="{A4014129-EA6F-4431-9609-C42BA99F17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8400" y="739328"/>
            <a:ext cx="572400" cy="572400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49FC299C-877D-48C5-BE29-FE28246147C7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Contents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A0EA9811-725F-4CF1-9A43-96904BABEA89}"/>
              </a:ext>
            </a:extLst>
          </p:cNvPr>
          <p:cNvSpPr/>
          <p:nvPr/>
        </p:nvSpPr>
        <p:spPr>
          <a:xfrm>
            <a:off x="2628900" y="1255098"/>
            <a:ext cx="1504950" cy="75438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44388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4DA675-8EF1-40A1-80DA-D798B63C31DE}"/>
              </a:ext>
            </a:extLst>
          </p:cNvPr>
          <p:cNvSpPr txBox="1"/>
          <p:nvPr/>
        </p:nvSpPr>
        <p:spPr>
          <a:xfrm>
            <a:off x="165799" y="1802270"/>
            <a:ext cx="2094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숙소등록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FE5E424-CDA4-418E-9C13-ADBB39F78CC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59901" y="2072826"/>
            <a:ext cx="7618025" cy="4762613"/>
          </a:xfrm>
          <a:prstGeom prst="rect">
            <a:avLst/>
          </a:prstGeom>
        </p:spPr>
      </p:pic>
      <p:sp>
        <p:nvSpPr>
          <p:cNvPr id="4" name="액자 3">
            <a:extLst>
              <a:ext uri="{FF2B5EF4-FFF2-40B4-BE49-F238E27FC236}">
                <a16:creationId xmlns:a16="http://schemas.microsoft.com/office/drawing/2014/main" id="{8A045566-8888-4C7B-BD48-628208BB635C}"/>
              </a:ext>
            </a:extLst>
          </p:cNvPr>
          <p:cNvSpPr/>
          <p:nvPr/>
        </p:nvSpPr>
        <p:spPr>
          <a:xfrm>
            <a:off x="2755232" y="5366084"/>
            <a:ext cx="5872875" cy="517358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02317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4DA675-8EF1-40A1-80DA-D798B63C31DE}"/>
              </a:ext>
            </a:extLst>
          </p:cNvPr>
          <p:cNvSpPr txBox="1"/>
          <p:nvPr/>
        </p:nvSpPr>
        <p:spPr>
          <a:xfrm>
            <a:off x="165799" y="1802270"/>
            <a:ext cx="2094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숙소등록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8B44506-31F2-4FCD-A1CA-913D5424B2F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71933" y="2115773"/>
            <a:ext cx="8375649" cy="4636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4137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4DA675-8EF1-40A1-80DA-D798B63C31DE}"/>
              </a:ext>
            </a:extLst>
          </p:cNvPr>
          <p:cNvSpPr txBox="1"/>
          <p:nvPr/>
        </p:nvSpPr>
        <p:spPr>
          <a:xfrm>
            <a:off x="165799" y="1802270"/>
            <a:ext cx="2094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숙소등록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088E77A-A2F4-4274-B452-4837F5CB502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59901" y="1913817"/>
            <a:ext cx="8718774" cy="4944183"/>
          </a:xfrm>
          <a:prstGeom prst="rect">
            <a:avLst/>
          </a:prstGeom>
        </p:spPr>
      </p:pic>
      <p:sp>
        <p:nvSpPr>
          <p:cNvPr id="5" name="액자 4">
            <a:extLst>
              <a:ext uri="{FF2B5EF4-FFF2-40B4-BE49-F238E27FC236}">
                <a16:creationId xmlns:a16="http://schemas.microsoft.com/office/drawing/2014/main" id="{9D712422-4CC6-4287-856F-F24DF7F79615}"/>
              </a:ext>
            </a:extLst>
          </p:cNvPr>
          <p:cNvSpPr/>
          <p:nvPr/>
        </p:nvSpPr>
        <p:spPr>
          <a:xfrm>
            <a:off x="2259901" y="6352674"/>
            <a:ext cx="7092749" cy="505326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9" name="화살표: 위쪽 18">
            <a:extLst>
              <a:ext uri="{FF2B5EF4-FFF2-40B4-BE49-F238E27FC236}">
                <a16:creationId xmlns:a16="http://schemas.microsoft.com/office/drawing/2014/main" id="{D9F44B1E-14C1-417D-8358-9236F9424203}"/>
              </a:ext>
            </a:extLst>
          </p:cNvPr>
          <p:cNvSpPr/>
          <p:nvPr/>
        </p:nvSpPr>
        <p:spPr>
          <a:xfrm>
            <a:off x="2973304" y="3688041"/>
            <a:ext cx="263692" cy="360948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06041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4DA675-8EF1-40A1-80DA-D798B63C31DE}"/>
              </a:ext>
            </a:extLst>
          </p:cNvPr>
          <p:cNvSpPr txBox="1"/>
          <p:nvPr/>
        </p:nvSpPr>
        <p:spPr>
          <a:xfrm>
            <a:off x="165799" y="1802270"/>
            <a:ext cx="2094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숙소등록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9E7C1DEB-5DB4-4999-8A15-2BB396EFDF5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62926" y="2448601"/>
            <a:ext cx="10963275" cy="429577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FCE4CEA3-94DE-4162-92C5-6F1329E34A5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71925" y="1702831"/>
            <a:ext cx="424815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8100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4DA675-8EF1-40A1-80DA-D798B63C31DE}"/>
              </a:ext>
            </a:extLst>
          </p:cNvPr>
          <p:cNvSpPr txBox="1"/>
          <p:nvPr/>
        </p:nvSpPr>
        <p:spPr>
          <a:xfrm>
            <a:off x="165799" y="1802270"/>
            <a:ext cx="2094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숙소등록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B0D4410-CA31-483A-B8B2-5996C5F0AFB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105025" y="1904998"/>
            <a:ext cx="9409196" cy="4895477"/>
          </a:xfrm>
          <a:prstGeom prst="rect">
            <a:avLst/>
          </a:prstGeom>
        </p:spPr>
      </p:pic>
      <p:sp>
        <p:nvSpPr>
          <p:cNvPr id="19" name="액자 18">
            <a:extLst>
              <a:ext uri="{FF2B5EF4-FFF2-40B4-BE49-F238E27FC236}">
                <a16:creationId xmlns:a16="http://schemas.microsoft.com/office/drawing/2014/main" id="{3081F941-C725-49A8-83B5-82242F524E11}"/>
              </a:ext>
            </a:extLst>
          </p:cNvPr>
          <p:cNvSpPr/>
          <p:nvPr/>
        </p:nvSpPr>
        <p:spPr>
          <a:xfrm>
            <a:off x="2610853" y="6208295"/>
            <a:ext cx="8903368" cy="445168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DAA9FAA8-F6EE-416C-99D9-8645DBEBB67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309435" y="1708665"/>
            <a:ext cx="3000375" cy="85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5720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4DA675-8EF1-40A1-80DA-D798B63C31DE}"/>
              </a:ext>
            </a:extLst>
          </p:cNvPr>
          <p:cNvSpPr txBox="1"/>
          <p:nvPr/>
        </p:nvSpPr>
        <p:spPr>
          <a:xfrm>
            <a:off x="165799" y="1802270"/>
            <a:ext cx="20941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사업자 홈페이지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EA5E99B-D6BE-4B9E-AF5D-F79AECE500D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429327" y="1883228"/>
            <a:ext cx="6878387" cy="4692043"/>
          </a:xfrm>
          <a:prstGeom prst="rect">
            <a:avLst/>
          </a:prstGeom>
        </p:spPr>
      </p:pic>
      <p:sp>
        <p:nvSpPr>
          <p:cNvPr id="4" name="액자 3">
            <a:extLst>
              <a:ext uri="{FF2B5EF4-FFF2-40B4-BE49-F238E27FC236}">
                <a16:creationId xmlns:a16="http://schemas.microsoft.com/office/drawing/2014/main" id="{B9185A51-3445-4CFE-9185-37EA61AC047E}"/>
              </a:ext>
            </a:extLst>
          </p:cNvPr>
          <p:cNvSpPr/>
          <p:nvPr/>
        </p:nvSpPr>
        <p:spPr>
          <a:xfrm>
            <a:off x="6032500" y="3994484"/>
            <a:ext cx="2991184" cy="782053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91317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4DA675-8EF1-40A1-80DA-D798B63C31DE}"/>
              </a:ext>
            </a:extLst>
          </p:cNvPr>
          <p:cNvSpPr txBox="1"/>
          <p:nvPr/>
        </p:nvSpPr>
        <p:spPr>
          <a:xfrm>
            <a:off x="165799" y="1802270"/>
            <a:ext cx="20941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사업자 홈페이지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83DE0D9-ECCF-4C1A-8754-26077251240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59901" y="1883228"/>
            <a:ext cx="9675463" cy="4543851"/>
          </a:xfrm>
          <a:prstGeom prst="rect">
            <a:avLst/>
          </a:prstGeom>
        </p:spPr>
      </p:pic>
      <p:sp>
        <p:nvSpPr>
          <p:cNvPr id="19" name="화살표: 위쪽 18">
            <a:extLst>
              <a:ext uri="{FF2B5EF4-FFF2-40B4-BE49-F238E27FC236}">
                <a16:creationId xmlns:a16="http://schemas.microsoft.com/office/drawing/2014/main" id="{2608BC36-BB61-4F2B-9E87-59E2E578C094}"/>
              </a:ext>
            </a:extLst>
          </p:cNvPr>
          <p:cNvSpPr/>
          <p:nvPr/>
        </p:nvSpPr>
        <p:spPr>
          <a:xfrm>
            <a:off x="2601495" y="3200400"/>
            <a:ext cx="325855" cy="457200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83083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4DA675-8EF1-40A1-80DA-D798B63C31DE}"/>
              </a:ext>
            </a:extLst>
          </p:cNvPr>
          <p:cNvSpPr txBox="1"/>
          <p:nvPr/>
        </p:nvSpPr>
        <p:spPr>
          <a:xfrm>
            <a:off x="165799" y="1802270"/>
            <a:ext cx="20941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숙소정보변경하기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B572820-7147-4E8C-B3FB-FA83DC10C1A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59901" y="1724602"/>
            <a:ext cx="9684637" cy="5006240"/>
          </a:xfrm>
          <a:prstGeom prst="rect">
            <a:avLst/>
          </a:prstGeom>
        </p:spPr>
      </p:pic>
      <p:sp>
        <p:nvSpPr>
          <p:cNvPr id="4" name="화살표: 위쪽 3">
            <a:extLst>
              <a:ext uri="{FF2B5EF4-FFF2-40B4-BE49-F238E27FC236}">
                <a16:creationId xmlns:a16="http://schemas.microsoft.com/office/drawing/2014/main" id="{2184AB07-6384-4B76-9946-0A47DD7FC093}"/>
              </a:ext>
            </a:extLst>
          </p:cNvPr>
          <p:cNvSpPr/>
          <p:nvPr/>
        </p:nvSpPr>
        <p:spPr>
          <a:xfrm>
            <a:off x="4668253" y="3838074"/>
            <a:ext cx="336884" cy="421105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418973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4DA675-8EF1-40A1-80DA-D798B63C31DE}"/>
              </a:ext>
            </a:extLst>
          </p:cNvPr>
          <p:cNvSpPr txBox="1"/>
          <p:nvPr/>
        </p:nvSpPr>
        <p:spPr>
          <a:xfrm>
            <a:off x="165799" y="1802270"/>
            <a:ext cx="20941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숙소정보변경하기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AA5FF75-110E-43AA-8D1E-5D87F3AE751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713290" y="1707203"/>
            <a:ext cx="6817160" cy="505719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DE0B7D6-63D7-42FF-ADF2-08D3645F16F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552825" y="1937880"/>
            <a:ext cx="4257675" cy="1333500"/>
          </a:xfrm>
          <a:prstGeom prst="rect">
            <a:avLst/>
          </a:prstGeom>
        </p:spPr>
      </p:pic>
      <p:sp>
        <p:nvSpPr>
          <p:cNvPr id="19" name="액자 18">
            <a:extLst>
              <a:ext uri="{FF2B5EF4-FFF2-40B4-BE49-F238E27FC236}">
                <a16:creationId xmlns:a16="http://schemas.microsoft.com/office/drawing/2014/main" id="{4F1C8B4A-6887-42C0-A801-F8D374376433}"/>
              </a:ext>
            </a:extLst>
          </p:cNvPr>
          <p:cNvSpPr/>
          <p:nvPr/>
        </p:nvSpPr>
        <p:spPr>
          <a:xfrm>
            <a:off x="2713290" y="6304547"/>
            <a:ext cx="836026" cy="459854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89021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4DA675-8EF1-40A1-80DA-D798B63C31DE}"/>
              </a:ext>
            </a:extLst>
          </p:cNvPr>
          <p:cNvSpPr txBox="1"/>
          <p:nvPr/>
        </p:nvSpPr>
        <p:spPr>
          <a:xfrm>
            <a:off x="165799" y="1802270"/>
            <a:ext cx="20941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숙소정보변경하기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B572820-7147-4E8C-B3FB-FA83DC10C1A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59901" y="1724602"/>
            <a:ext cx="9684637" cy="5006240"/>
          </a:xfrm>
          <a:prstGeom prst="rect">
            <a:avLst/>
          </a:prstGeom>
        </p:spPr>
      </p:pic>
      <p:sp>
        <p:nvSpPr>
          <p:cNvPr id="4" name="화살표: 위쪽 3">
            <a:extLst>
              <a:ext uri="{FF2B5EF4-FFF2-40B4-BE49-F238E27FC236}">
                <a16:creationId xmlns:a16="http://schemas.microsoft.com/office/drawing/2014/main" id="{2184AB07-6384-4B76-9946-0A47DD7FC093}"/>
              </a:ext>
            </a:extLst>
          </p:cNvPr>
          <p:cNvSpPr/>
          <p:nvPr/>
        </p:nvSpPr>
        <p:spPr>
          <a:xfrm>
            <a:off x="4668253" y="4126832"/>
            <a:ext cx="336884" cy="421105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65247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42192E7-EAD0-4845-B7E9-1399ABBB9390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2DE7AC08-0796-4366-8F6E-BD9BE853C371}"/>
              </a:ext>
            </a:extLst>
          </p:cNvPr>
          <p:cNvSpPr/>
          <p:nvPr/>
        </p:nvSpPr>
        <p:spPr>
          <a:xfrm>
            <a:off x="1035050" y="1364087"/>
            <a:ext cx="1535622" cy="3387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UML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819150" y="1245573"/>
            <a:ext cx="1929986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54BAEA8-A15F-499A-8842-DD51FE1366E7}"/>
              </a:ext>
            </a:extLst>
          </p:cNvPr>
          <p:cNvSpPr txBox="1"/>
          <p:nvPr/>
        </p:nvSpPr>
        <p:spPr>
          <a:xfrm>
            <a:off x="785602" y="2094923"/>
            <a:ext cx="104593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Booking.com</a:t>
            </a:r>
            <a:r>
              <a:rPr lang="ko-KR" altLang="en-US" sz="2400" b="1" dirty="0"/>
              <a:t>이라는 실제 숙소 예약 관련 사이트를 참고하여 기능을 구현 </a:t>
            </a:r>
            <a:endParaRPr lang="en-US" altLang="ko-KR" sz="240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F177D78-DB92-4202-AB4F-8EC1EFD117EE}"/>
              </a:ext>
            </a:extLst>
          </p:cNvPr>
          <p:cNvSpPr txBox="1"/>
          <p:nvPr/>
        </p:nvSpPr>
        <p:spPr>
          <a:xfrm>
            <a:off x="997156" y="1342317"/>
            <a:ext cx="1929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3580"/>
                </a:solidFill>
              </a:rPr>
              <a:t>프로젝트 소개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7A73D2D-A513-4071-AA9E-C8DD040B6F12}"/>
              </a:ext>
            </a:extLst>
          </p:cNvPr>
          <p:cNvSpPr txBox="1"/>
          <p:nvPr/>
        </p:nvSpPr>
        <p:spPr>
          <a:xfrm>
            <a:off x="2818986" y="1342317"/>
            <a:ext cx="1929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3580"/>
                </a:solidFill>
              </a:rPr>
              <a:t>개발환경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51083B1-061E-4E65-BBE2-17DB90D70C52}"/>
              </a:ext>
            </a:extLst>
          </p:cNvPr>
          <p:cNvSpPr txBox="1"/>
          <p:nvPr/>
        </p:nvSpPr>
        <p:spPr>
          <a:xfrm>
            <a:off x="4156353" y="1342317"/>
            <a:ext cx="1929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3580"/>
                </a:solidFill>
              </a:rPr>
              <a:t>개발기간</a:t>
            </a:r>
          </a:p>
        </p:txBody>
      </p:sp>
      <p:pic>
        <p:nvPicPr>
          <p:cNvPr id="29" name="그림 28" descr="스크린샷이(가) 표시된 사진&#10;&#10;자동 생성된 설명">
            <a:extLst>
              <a:ext uri="{FF2B5EF4-FFF2-40B4-BE49-F238E27FC236}">
                <a16:creationId xmlns:a16="http://schemas.microsoft.com/office/drawing/2014/main" id="{5995F225-0AB8-44BE-AFD9-4CEFDFF96A1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5246" y="2758140"/>
            <a:ext cx="5120058" cy="3948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23578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4DA675-8EF1-40A1-80DA-D798B63C31DE}"/>
              </a:ext>
            </a:extLst>
          </p:cNvPr>
          <p:cNvSpPr txBox="1"/>
          <p:nvPr/>
        </p:nvSpPr>
        <p:spPr>
          <a:xfrm>
            <a:off x="165799" y="1802270"/>
            <a:ext cx="20941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숙소정보변경하기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32B0949-A785-4D41-A991-5072ED068EB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59901" y="1724602"/>
            <a:ext cx="9158067" cy="5112335"/>
          </a:xfrm>
          <a:prstGeom prst="rect">
            <a:avLst/>
          </a:prstGeom>
        </p:spPr>
      </p:pic>
      <p:sp>
        <p:nvSpPr>
          <p:cNvPr id="23" name="액자 22">
            <a:extLst>
              <a:ext uri="{FF2B5EF4-FFF2-40B4-BE49-F238E27FC236}">
                <a16:creationId xmlns:a16="http://schemas.microsoft.com/office/drawing/2014/main" id="{128B611C-D352-417F-8E23-48B9EDC30C30}"/>
              </a:ext>
            </a:extLst>
          </p:cNvPr>
          <p:cNvSpPr/>
          <p:nvPr/>
        </p:nvSpPr>
        <p:spPr>
          <a:xfrm>
            <a:off x="2927350" y="5811253"/>
            <a:ext cx="1187450" cy="553452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85849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4DA675-8EF1-40A1-80DA-D798B63C31DE}"/>
              </a:ext>
            </a:extLst>
          </p:cNvPr>
          <p:cNvSpPr txBox="1"/>
          <p:nvPr/>
        </p:nvSpPr>
        <p:spPr>
          <a:xfrm>
            <a:off x="165799" y="1802270"/>
            <a:ext cx="20941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숙소정보변경하기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B572820-7147-4E8C-B3FB-FA83DC10C1A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59901" y="1724602"/>
            <a:ext cx="9684637" cy="5006240"/>
          </a:xfrm>
          <a:prstGeom prst="rect">
            <a:avLst/>
          </a:prstGeom>
        </p:spPr>
      </p:pic>
      <p:sp>
        <p:nvSpPr>
          <p:cNvPr id="4" name="화살표: 위쪽 3">
            <a:extLst>
              <a:ext uri="{FF2B5EF4-FFF2-40B4-BE49-F238E27FC236}">
                <a16:creationId xmlns:a16="http://schemas.microsoft.com/office/drawing/2014/main" id="{2184AB07-6384-4B76-9946-0A47DD7FC093}"/>
              </a:ext>
            </a:extLst>
          </p:cNvPr>
          <p:cNvSpPr/>
          <p:nvPr/>
        </p:nvSpPr>
        <p:spPr>
          <a:xfrm>
            <a:off x="4656221" y="4427621"/>
            <a:ext cx="336884" cy="421105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903980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4DA675-8EF1-40A1-80DA-D798B63C31DE}"/>
              </a:ext>
            </a:extLst>
          </p:cNvPr>
          <p:cNvSpPr txBox="1"/>
          <p:nvPr/>
        </p:nvSpPr>
        <p:spPr>
          <a:xfrm>
            <a:off x="165799" y="1802270"/>
            <a:ext cx="20941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숙소정보변경하기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326B6F3-B135-4CE0-9E9D-59255ADA18C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693987" y="1724602"/>
            <a:ext cx="7508792" cy="5130829"/>
          </a:xfrm>
          <a:prstGeom prst="rect">
            <a:avLst/>
          </a:prstGeom>
        </p:spPr>
      </p:pic>
      <p:sp>
        <p:nvSpPr>
          <p:cNvPr id="4" name="액자 3">
            <a:extLst>
              <a:ext uri="{FF2B5EF4-FFF2-40B4-BE49-F238E27FC236}">
                <a16:creationId xmlns:a16="http://schemas.microsoft.com/office/drawing/2014/main" id="{AA7A4785-1690-4FE1-BA32-B12345C84F6A}"/>
              </a:ext>
            </a:extLst>
          </p:cNvPr>
          <p:cNvSpPr/>
          <p:nvPr/>
        </p:nvSpPr>
        <p:spPr>
          <a:xfrm>
            <a:off x="2572753" y="6505301"/>
            <a:ext cx="818147" cy="371901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491254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4DA675-8EF1-40A1-80DA-D798B63C31DE}"/>
              </a:ext>
            </a:extLst>
          </p:cNvPr>
          <p:cNvSpPr txBox="1"/>
          <p:nvPr/>
        </p:nvSpPr>
        <p:spPr>
          <a:xfrm>
            <a:off x="165799" y="1802270"/>
            <a:ext cx="20941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숙소정보변경하기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37631F4-A36E-4B58-82A8-EB2355408E9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632409" y="1724602"/>
            <a:ext cx="7143750" cy="511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2107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4DA675-8EF1-40A1-80DA-D798B63C31DE}"/>
              </a:ext>
            </a:extLst>
          </p:cNvPr>
          <p:cNvSpPr txBox="1"/>
          <p:nvPr/>
        </p:nvSpPr>
        <p:spPr>
          <a:xfrm>
            <a:off x="165799" y="1802270"/>
            <a:ext cx="20941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숙소정보변경하기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B572820-7147-4E8C-B3FB-FA83DC10C1A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59901" y="1724602"/>
            <a:ext cx="9684637" cy="5006240"/>
          </a:xfrm>
          <a:prstGeom prst="rect">
            <a:avLst/>
          </a:prstGeom>
        </p:spPr>
      </p:pic>
      <p:sp>
        <p:nvSpPr>
          <p:cNvPr id="4" name="화살표: 위쪽 3">
            <a:extLst>
              <a:ext uri="{FF2B5EF4-FFF2-40B4-BE49-F238E27FC236}">
                <a16:creationId xmlns:a16="http://schemas.microsoft.com/office/drawing/2014/main" id="{2184AB07-6384-4B76-9946-0A47DD7FC093}"/>
              </a:ext>
            </a:extLst>
          </p:cNvPr>
          <p:cNvSpPr/>
          <p:nvPr/>
        </p:nvSpPr>
        <p:spPr>
          <a:xfrm>
            <a:off x="4620126" y="4740442"/>
            <a:ext cx="336884" cy="421105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492836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4DA675-8EF1-40A1-80DA-D798B63C31DE}"/>
              </a:ext>
            </a:extLst>
          </p:cNvPr>
          <p:cNvSpPr txBox="1"/>
          <p:nvPr/>
        </p:nvSpPr>
        <p:spPr>
          <a:xfrm>
            <a:off x="165799" y="1802270"/>
            <a:ext cx="20941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숙소정보변경하기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DB2B0459-35D4-4637-BBE3-A821891E8D3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243359" y="1724602"/>
            <a:ext cx="6199505" cy="5109270"/>
          </a:xfrm>
          <a:prstGeom prst="rect">
            <a:avLst/>
          </a:prstGeom>
        </p:spPr>
      </p:pic>
      <p:sp>
        <p:nvSpPr>
          <p:cNvPr id="22" name="화살표: 위쪽 21">
            <a:extLst>
              <a:ext uri="{FF2B5EF4-FFF2-40B4-BE49-F238E27FC236}">
                <a16:creationId xmlns:a16="http://schemas.microsoft.com/office/drawing/2014/main" id="{F8E59872-0E58-4DDA-A2BA-43D5610124A1}"/>
              </a:ext>
            </a:extLst>
          </p:cNvPr>
          <p:cNvSpPr/>
          <p:nvPr/>
        </p:nvSpPr>
        <p:spPr>
          <a:xfrm>
            <a:off x="6211322" y="5856553"/>
            <a:ext cx="489265" cy="469231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637029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4DA675-8EF1-40A1-80DA-D798B63C31DE}"/>
              </a:ext>
            </a:extLst>
          </p:cNvPr>
          <p:cNvSpPr txBox="1"/>
          <p:nvPr/>
        </p:nvSpPr>
        <p:spPr>
          <a:xfrm>
            <a:off x="165799" y="1802270"/>
            <a:ext cx="20941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숙소정보변경하기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6AC480D-C5FF-46C3-93C2-5D8DCB13AD5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807068" y="1790757"/>
            <a:ext cx="7545977" cy="5050362"/>
          </a:xfrm>
          <a:prstGeom prst="rect">
            <a:avLst/>
          </a:prstGeom>
        </p:spPr>
      </p:pic>
      <p:sp>
        <p:nvSpPr>
          <p:cNvPr id="5" name="액자 4">
            <a:extLst>
              <a:ext uri="{FF2B5EF4-FFF2-40B4-BE49-F238E27FC236}">
                <a16:creationId xmlns:a16="http://schemas.microsoft.com/office/drawing/2014/main" id="{5D95B0DA-E377-4562-8E78-8D4494863362}"/>
              </a:ext>
            </a:extLst>
          </p:cNvPr>
          <p:cNvSpPr/>
          <p:nvPr/>
        </p:nvSpPr>
        <p:spPr>
          <a:xfrm>
            <a:off x="2686550" y="6460958"/>
            <a:ext cx="990099" cy="468087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C71BC333-D1CB-4FCE-9D7F-2B845E8D8FF4}"/>
              </a:ext>
            </a:extLst>
          </p:cNvPr>
          <p:cNvCxnSpPr/>
          <p:nvPr/>
        </p:nvCxnSpPr>
        <p:spPr>
          <a:xfrm>
            <a:off x="6619374" y="4523874"/>
            <a:ext cx="1934079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518108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4DA675-8EF1-40A1-80DA-D798B63C31DE}"/>
              </a:ext>
            </a:extLst>
          </p:cNvPr>
          <p:cNvSpPr txBox="1"/>
          <p:nvPr/>
        </p:nvSpPr>
        <p:spPr>
          <a:xfrm>
            <a:off x="165799" y="1802270"/>
            <a:ext cx="20941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숙소정보변경하기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B572820-7147-4E8C-B3FB-FA83DC10C1A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59901" y="1724602"/>
            <a:ext cx="9684637" cy="5006240"/>
          </a:xfrm>
          <a:prstGeom prst="rect">
            <a:avLst/>
          </a:prstGeom>
        </p:spPr>
      </p:pic>
      <p:sp>
        <p:nvSpPr>
          <p:cNvPr id="4" name="화살표: 위쪽 3">
            <a:extLst>
              <a:ext uri="{FF2B5EF4-FFF2-40B4-BE49-F238E27FC236}">
                <a16:creationId xmlns:a16="http://schemas.microsoft.com/office/drawing/2014/main" id="{2184AB07-6384-4B76-9946-0A47DD7FC093}"/>
              </a:ext>
            </a:extLst>
          </p:cNvPr>
          <p:cNvSpPr/>
          <p:nvPr/>
        </p:nvSpPr>
        <p:spPr>
          <a:xfrm>
            <a:off x="4533900" y="4981073"/>
            <a:ext cx="336884" cy="421105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764337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4DA675-8EF1-40A1-80DA-D798B63C31DE}"/>
              </a:ext>
            </a:extLst>
          </p:cNvPr>
          <p:cNvSpPr txBox="1"/>
          <p:nvPr/>
        </p:nvSpPr>
        <p:spPr>
          <a:xfrm>
            <a:off x="165799" y="1802270"/>
            <a:ext cx="20941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숙소정보변경하기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BFBEC8B-84FF-44F0-AB98-C88B570241D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377319" y="2317194"/>
            <a:ext cx="9057213" cy="3801478"/>
          </a:xfrm>
          <a:prstGeom prst="rect">
            <a:avLst/>
          </a:prstGeom>
        </p:spPr>
      </p:pic>
      <p:sp>
        <p:nvSpPr>
          <p:cNvPr id="4" name="화살표: 위쪽 3">
            <a:extLst>
              <a:ext uri="{FF2B5EF4-FFF2-40B4-BE49-F238E27FC236}">
                <a16:creationId xmlns:a16="http://schemas.microsoft.com/office/drawing/2014/main" id="{2005634C-8C98-4ADE-AE39-7BCD71081161}"/>
              </a:ext>
            </a:extLst>
          </p:cNvPr>
          <p:cNvSpPr/>
          <p:nvPr/>
        </p:nvSpPr>
        <p:spPr>
          <a:xfrm>
            <a:off x="3105150" y="4259179"/>
            <a:ext cx="480261" cy="481263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220592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4DA675-8EF1-40A1-80DA-D798B63C31DE}"/>
              </a:ext>
            </a:extLst>
          </p:cNvPr>
          <p:cNvSpPr txBox="1"/>
          <p:nvPr/>
        </p:nvSpPr>
        <p:spPr>
          <a:xfrm>
            <a:off x="165799" y="1802270"/>
            <a:ext cx="20941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숙소정보변경하기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7276C34-A035-4D85-827E-092B3B2830A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456244" y="2274331"/>
            <a:ext cx="8742045" cy="3921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1261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42192E7-EAD0-4845-B7E9-1399ABBB9390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6842331-FA17-482E-83F3-0D27330D59E4}"/>
              </a:ext>
            </a:extLst>
          </p:cNvPr>
          <p:cNvSpPr/>
          <p:nvPr/>
        </p:nvSpPr>
        <p:spPr>
          <a:xfrm>
            <a:off x="2856880" y="1364087"/>
            <a:ext cx="1002056" cy="3387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UML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819150" y="1245573"/>
            <a:ext cx="1929986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F177D78-DB92-4202-AB4F-8EC1EFD117EE}"/>
              </a:ext>
            </a:extLst>
          </p:cNvPr>
          <p:cNvSpPr txBox="1"/>
          <p:nvPr/>
        </p:nvSpPr>
        <p:spPr>
          <a:xfrm>
            <a:off x="997156" y="1342317"/>
            <a:ext cx="1929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3580"/>
                </a:solidFill>
              </a:rPr>
              <a:t>프로젝트 소개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7A73D2D-A513-4071-AA9E-C8DD040B6F12}"/>
              </a:ext>
            </a:extLst>
          </p:cNvPr>
          <p:cNvSpPr txBox="1"/>
          <p:nvPr/>
        </p:nvSpPr>
        <p:spPr>
          <a:xfrm>
            <a:off x="2818986" y="1342317"/>
            <a:ext cx="1929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3580"/>
                </a:solidFill>
              </a:rPr>
              <a:t>개발환경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51083B1-061E-4E65-BBE2-17DB90D70C52}"/>
              </a:ext>
            </a:extLst>
          </p:cNvPr>
          <p:cNvSpPr txBox="1"/>
          <p:nvPr/>
        </p:nvSpPr>
        <p:spPr>
          <a:xfrm>
            <a:off x="4156353" y="1342317"/>
            <a:ext cx="1929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3580"/>
                </a:solidFill>
              </a:rPr>
              <a:t>개발기간</a:t>
            </a:r>
          </a:p>
        </p:txBody>
      </p:sp>
      <p:pic>
        <p:nvPicPr>
          <p:cNvPr id="36" name="그림 35" descr="벡터그래픽이(가) 표시된 사진&#10;&#10;자동 생성된 설명">
            <a:extLst>
              <a:ext uri="{FF2B5EF4-FFF2-40B4-BE49-F238E27FC236}">
                <a16:creationId xmlns:a16="http://schemas.microsoft.com/office/drawing/2014/main" id="{1C32DC9E-674C-4BF2-9618-6F36554070D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1962" y="2898340"/>
            <a:ext cx="3313738" cy="3168257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B372F084-F916-4F42-8A82-98428DE6513A}"/>
              </a:ext>
            </a:extLst>
          </p:cNvPr>
          <p:cNvSpPr txBox="1"/>
          <p:nvPr/>
        </p:nvSpPr>
        <p:spPr>
          <a:xfrm>
            <a:off x="749300" y="1790757"/>
            <a:ext cx="40446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Operating System</a:t>
            </a:r>
            <a:endParaRPr lang="ko-KR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207105370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4DA675-8EF1-40A1-80DA-D798B63C31DE}"/>
              </a:ext>
            </a:extLst>
          </p:cNvPr>
          <p:cNvSpPr txBox="1"/>
          <p:nvPr/>
        </p:nvSpPr>
        <p:spPr>
          <a:xfrm>
            <a:off x="165799" y="1802270"/>
            <a:ext cx="20941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숙소정보변경하기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B572820-7147-4E8C-B3FB-FA83DC10C1A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59901" y="1724602"/>
            <a:ext cx="9684637" cy="5006240"/>
          </a:xfrm>
          <a:prstGeom prst="rect">
            <a:avLst/>
          </a:prstGeom>
        </p:spPr>
      </p:pic>
      <p:sp>
        <p:nvSpPr>
          <p:cNvPr id="4" name="화살표: 위쪽 3">
            <a:extLst>
              <a:ext uri="{FF2B5EF4-FFF2-40B4-BE49-F238E27FC236}">
                <a16:creationId xmlns:a16="http://schemas.microsoft.com/office/drawing/2014/main" id="{2184AB07-6384-4B76-9946-0A47DD7FC093}"/>
              </a:ext>
            </a:extLst>
          </p:cNvPr>
          <p:cNvSpPr/>
          <p:nvPr/>
        </p:nvSpPr>
        <p:spPr>
          <a:xfrm>
            <a:off x="10908066" y="6172200"/>
            <a:ext cx="336884" cy="421105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584797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4DA675-8EF1-40A1-80DA-D798B63C31DE}"/>
              </a:ext>
            </a:extLst>
          </p:cNvPr>
          <p:cNvSpPr txBox="1"/>
          <p:nvPr/>
        </p:nvSpPr>
        <p:spPr>
          <a:xfrm>
            <a:off x="165799" y="1802270"/>
            <a:ext cx="20941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숙소정보변경하기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D9150E57-87E1-4D8A-B73C-59BE90D6180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070100" y="1913817"/>
            <a:ext cx="10069566" cy="4944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01680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4DA675-8EF1-40A1-80DA-D798B63C31DE}"/>
              </a:ext>
            </a:extLst>
          </p:cNvPr>
          <p:cNvSpPr txBox="1"/>
          <p:nvPr/>
        </p:nvSpPr>
        <p:spPr>
          <a:xfrm>
            <a:off x="165799" y="1802270"/>
            <a:ext cx="20941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숙소정보변경하기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8B4E6B1-613A-4529-873F-0AD7D99B781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59901" y="1993840"/>
            <a:ext cx="9596528" cy="4746172"/>
          </a:xfrm>
          <a:prstGeom prst="rect">
            <a:avLst/>
          </a:prstGeom>
        </p:spPr>
      </p:pic>
      <p:sp>
        <p:nvSpPr>
          <p:cNvPr id="19" name="액자 18">
            <a:extLst>
              <a:ext uri="{FF2B5EF4-FFF2-40B4-BE49-F238E27FC236}">
                <a16:creationId xmlns:a16="http://schemas.microsoft.com/office/drawing/2014/main" id="{266C4B6E-B261-4BC9-BB9D-C943586FFDA7}"/>
              </a:ext>
            </a:extLst>
          </p:cNvPr>
          <p:cNvSpPr/>
          <p:nvPr/>
        </p:nvSpPr>
        <p:spPr>
          <a:xfrm>
            <a:off x="2343150" y="5612427"/>
            <a:ext cx="1206166" cy="728215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635467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4DA675-8EF1-40A1-80DA-D798B63C31DE}"/>
              </a:ext>
            </a:extLst>
          </p:cNvPr>
          <p:cNvSpPr txBox="1"/>
          <p:nvPr/>
        </p:nvSpPr>
        <p:spPr>
          <a:xfrm>
            <a:off x="165798" y="1802270"/>
            <a:ext cx="94835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현재 예약상황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406AECF-8EB1-40E6-A2B2-735539BD576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80589" y="3429000"/>
            <a:ext cx="11830822" cy="2783443"/>
          </a:xfrm>
          <a:prstGeom prst="rect">
            <a:avLst/>
          </a:prstGeom>
        </p:spPr>
      </p:pic>
      <p:sp>
        <p:nvSpPr>
          <p:cNvPr id="4" name="화살표: 위쪽 3">
            <a:extLst>
              <a:ext uri="{FF2B5EF4-FFF2-40B4-BE49-F238E27FC236}">
                <a16:creationId xmlns:a16="http://schemas.microsoft.com/office/drawing/2014/main" id="{09D5B9DF-38F3-4540-BAC2-2B9592CA62AE}"/>
              </a:ext>
            </a:extLst>
          </p:cNvPr>
          <p:cNvSpPr/>
          <p:nvPr/>
        </p:nvSpPr>
        <p:spPr>
          <a:xfrm>
            <a:off x="10647947" y="5143205"/>
            <a:ext cx="288758" cy="369332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901559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7D9403E-5905-49F8-9200-614904A5428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884195" y="2565915"/>
            <a:ext cx="9779812" cy="424701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59F5BB2-4CCF-4B46-9C2D-BB1B3434E5B8}"/>
              </a:ext>
            </a:extLst>
          </p:cNvPr>
          <p:cNvSpPr txBox="1"/>
          <p:nvPr/>
        </p:nvSpPr>
        <p:spPr>
          <a:xfrm>
            <a:off x="165798" y="1802270"/>
            <a:ext cx="94835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현재 예약상황</a:t>
            </a:r>
          </a:p>
        </p:txBody>
      </p:sp>
    </p:spTree>
    <p:extLst>
      <p:ext uri="{BB962C8B-B14F-4D97-AF65-F5344CB8AC3E}">
        <p14:creationId xmlns:p14="http://schemas.microsoft.com/office/powerpoint/2010/main" val="363980818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4DA675-8EF1-40A1-80DA-D798B63C31DE}"/>
              </a:ext>
            </a:extLst>
          </p:cNvPr>
          <p:cNvSpPr txBox="1"/>
          <p:nvPr/>
        </p:nvSpPr>
        <p:spPr>
          <a:xfrm>
            <a:off x="165798" y="1802270"/>
            <a:ext cx="90263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/>
              <a:t>예약 명세서 확인</a:t>
            </a:r>
            <a:endParaRPr lang="ko-KR" altLang="en-US" sz="36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9F62FB2-ACFA-4BE3-B2EE-F5AEEF1DB7E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20800" y="3002599"/>
            <a:ext cx="10639425" cy="3855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60905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4DA675-8EF1-40A1-80DA-D798B63C31DE}"/>
              </a:ext>
            </a:extLst>
          </p:cNvPr>
          <p:cNvSpPr txBox="1"/>
          <p:nvPr/>
        </p:nvSpPr>
        <p:spPr>
          <a:xfrm>
            <a:off x="165799" y="1802270"/>
            <a:ext cx="79194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청구서 확인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E5E4E03-1D31-4C78-B34F-956CD0A397C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20800" y="2548040"/>
            <a:ext cx="10438348" cy="4000325"/>
          </a:xfrm>
          <a:prstGeom prst="rect">
            <a:avLst/>
          </a:prstGeom>
        </p:spPr>
      </p:pic>
      <p:sp>
        <p:nvSpPr>
          <p:cNvPr id="5" name="화살표: 위쪽 4">
            <a:extLst>
              <a:ext uri="{FF2B5EF4-FFF2-40B4-BE49-F238E27FC236}">
                <a16:creationId xmlns:a16="http://schemas.microsoft.com/office/drawing/2014/main" id="{CCB392CC-6F71-49D4-9525-0393DDD52E03}"/>
              </a:ext>
            </a:extLst>
          </p:cNvPr>
          <p:cNvSpPr/>
          <p:nvPr/>
        </p:nvSpPr>
        <p:spPr>
          <a:xfrm>
            <a:off x="5727032" y="4641003"/>
            <a:ext cx="305468" cy="421105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843009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4DA675-8EF1-40A1-80DA-D798B63C31DE}"/>
              </a:ext>
            </a:extLst>
          </p:cNvPr>
          <p:cNvSpPr txBox="1"/>
          <p:nvPr/>
        </p:nvSpPr>
        <p:spPr>
          <a:xfrm>
            <a:off x="165799" y="1802270"/>
            <a:ext cx="79194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청구서 확인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70F1CEB-DEAC-4852-BE95-95AD7AA2103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35050" y="2599356"/>
            <a:ext cx="10520004" cy="4084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64035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4DA675-8EF1-40A1-80DA-D798B63C31DE}"/>
              </a:ext>
            </a:extLst>
          </p:cNvPr>
          <p:cNvSpPr txBox="1"/>
          <p:nvPr/>
        </p:nvSpPr>
        <p:spPr>
          <a:xfrm>
            <a:off x="165799" y="1802270"/>
            <a:ext cx="79194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청구서 확인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A63599B-3AB3-43D6-B650-16570B20DCE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56076" y="3306465"/>
            <a:ext cx="10752847" cy="3148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44257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8870464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CF9AE64-1CFE-439C-853D-72C2139E7BCB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07741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42192E7-EAD0-4845-B7E9-1399ABBB9390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6842331-FA17-482E-83F3-0D27330D59E4}"/>
              </a:ext>
            </a:extLst>
          </p:cNvPr>
          <p:cNvSpPr/>
          <p:nvPr/>
        </p:nvSpPr>
        <p:spPr>
          <a:xfrm>
            <a:off x="2856880" y="1364087"/>
            <a:ext cx="1002056" cy="3387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UML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819150" y="1245573"/>
            <a:ext cx="1929986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F177D78-DB92-4202-AB4F-8EC1EFD117EE}"/>
              </a:ext>
            </a:extLst>
          </p:cNvPr>
          <p:cNvSpPr txBox="1"/>
          <p:nvPr/>
        </p:nvSpPr>
        <p:spPr>
          <a:xfrm>
            <a:off x="997156" y="1342317"/>
            <a:ext cx="1929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3580"/>
                </a:solidFill>
              </a:rPr>
              <a:t>프로젝트 소개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7A73D2D-A513-4071-AA9E-C8DD040B6F12}"/>
              </a:ext>
            </a:extLst>
          </p:cNvPr>
          <p:cNvSpPr txBox="1"/>
          <p:nvPr/>
        </p:nvSpPr>
        <p:spPr>
          <a:xfrm>
            <a:off x="2818986" y="1342317"/>
            <a:ext cx="1929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3580"/>
                </a:solidFill>
              </a:rPr>
              <a:t>개발환경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51083B1-061E-4E65-BBE2-17DB90D70C52}"/>
              </a:ext>
            </a:extLst>
          </p:cNvPr>
          <p:cNvSpPr txBox="1"/>
          <p:nvPr/>
        </p:nvSpPr>
        <p:spPr>
          <a:xfrm>
            <a:off x="4156353" y="1342317"/>
            <a:ext cx="1929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3580"/>
                </a:solidFill>
              </a:rPr>
              <a:t>개발기간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372F084-F916-4F42-8A82-98428DE6513A}"/>
              </a:ext>
            </a:extLst>
          </p:cNvPr>
          <p:cNvSpPr txBox="1"/>
          <p:nvPr/>
        </p:nvSpPr>
        <p:spPr>
          <a:xfrm>
            <a:off x="749300" y="1790757"/>
            <a:ext cx="78913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Integrated Development Environment</a:t>
            </a:r>
            <a:endParaRPr lang="ko-KR" altLang="en-US" sz="3200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959E996-C3F7-435E-BCF4-AD6A4AB8C3C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3900" y="2692165"/>
            <a:ext cx="2667000" cy="26670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DD4F5E91-5B10-4792-9E48-72520AB19CAE}"/>
              </a:ext>
            </a:extLst>
          </p:cNvPr>
          <p:cNvSpPr txBox="1"/>
          <p:nvPr/>
        </p:nvSpPr>
        <p:spPr>
          <a:xfrm>
            <a:off x="4278417" y="5389021"/>
            <a:ext cx="42169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Spring Tool Suite 3</a:t>
            </a:r>
            <a:endParaRPr lang="ko-KR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8358580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42192E7-EAD0-4845-B7E9-1399ABBB9390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6842331-FA17-482E-83F3-0D27330D59E4}"/>
              </a:ext>
            </a:extLst>
          </p:cNvPr>
          <p:cNvSpPr/>
          <p:nvPr/>
        </p:nvSpPr>
        <p:spPr>
          <a:xfrm>
            <a:off x="2856880" y="1364087"/>
            <a:ext cx="1002056" cy="3387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UML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819150" y="1245573"/>
            <a:ext cx="1929986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F177D78-DB92-4202-AB4F-8EC1EFD117EE}"/>
              </a:ext>
            </a:extLst>
          </p:cNvPr>
          <p:cNvSpPr txBox="1"/>
          <p:nvPr/>
        </p:nvSpPr>
        <p:spPr>
          <a:xfrm>
            <a:off x="997156" y="1342317"/>
            <a:ext cx="1929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3580"/>
                </a:solidFill>
              </a:rPr>
              <a:t>프로젝트 소개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7A73D2D-A513-4071-AA9E-C8DD040B6F12}"/>
              </a:ext>
            </a:extLst>
          </p:cNvPr>
          <p:cNvSpPr txBox="1"/>
          <p:nvPr/>
        </p:nvSpPr>
        <p:spPr>
          <a:xfrm>
            <a:off x="2818986" y="1342317"/>
            <a:ext cx="1929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3580"/>
                </a:solidFill>
              </a:rPr>
              <a:t>개발환경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51083B1-061E-4E65-BBE2-17DB90D70C52}"/>
              </a:ext>
            </a:extLst>
          </p:cNvPr>
          <p:cNvSpPr txBox="1"/>
          <p:nvPr/>
        </p:nvSpPr>
        <p:spPr>
          <a:xfrm>
            <a:off x="4156353" y="1342317"/>
            <a:ext cx="1929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3580"/>
                </a:solidFill>
              </a:rPr>
              <a:t>개발기간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372F084-F916-4F42-8A82-98428DE6513A}"/>
              </a:ext>
            </a:extLst>
          </p:cNvPr>
          <p:cNvSpPr txBox="1"/>
          <p:nvPr/>
        </p:nvSpPr>
        <p:spPr>
          <a:xfrm>
            <a:off x="749300" y="1790757"/>
            <a:ext cx="78913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Framework</a:t>
            </a:r>
            <a:endParaRPr lang="ko-KR" altLang="en-US" sz="3200" b="1" dirty="0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0B9ED7AA-6EE9-4B93-B2F0-90AC868A506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3244219"/>
            <a:ext cx="7620000" cy="24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7245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42192E7-EAD0-4845-B7E9-1399ABBB9390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6842331-FA17-482E-83F3-0D27330D59E4}"/>
              </a:ext>
            </a:extLst>
          </p:cNvPr>
          <p:cNvSpPr/>
          <p:nvPr/>
        </p:nvSpPr>
        <p:spPr>
          <a:xfrm>
            <a:off x="2856880" y="1364087"/>
            <a:ext cx="1002056" cy="3387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UML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819150" y="1245573"/>
            <a:ext cx="1929986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F177D78-DB92-4202-AB4F-8EC1EFD117EE}"/>
              </a:ext>
            </a:extLst>
          </p:cNvPr>
          <p:cNvSpPr txBox="1"/>
          <p:nvPr/>
        </p:nvSpPr>
        <p:spPr>
          <a:xfrm>
            <a:off x="997156" y="1342317"/>
            <a:ext cx="1929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3580"/>
                </a:solidFill>
              </a:rPr>
              <a:t>프로젝트 소개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7A73D2D-A513-4071-AA9E-C8DD040B6F12}"/>
              </a:ext>
            </a:extLst>
          </p:cNvPr>
          <p:cNvSpPr txBox="1"/>
          <p:nvPr/>
        </p:nvSpPr>
        <p:spPr>
          <a:xfrm>
            <a:off x="2818986" y="1342317"/>
            <a:ext cx="1929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3580"/>
                </a:solidFill>
              </a:rPr>
              <a:t>개발환경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51083B1-061E-4E65-BBE2-17DB90D70C52}"/>
              </a:ext>
            </a:extLst>
          </p:cNvPr>
          <p:cNvSpPr txBox="1"/>
          <p:nvPr/>
        </p:nvSpPr>
        <p:spPr>
          <a:xfrm>
            <a:off x="4156353" y="1342317"/>
            <a:ext cx="1929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3580"/>
                </a:solidFill>
              </a:rPr>
              <a:t>개발기간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372F084-F916-4F42-8A82-98428DE6513A}"/>
              </a:ext>
            </a:extLst>
          </p:cNvPr>
          <p:cNvSpPr txBox="1"/>
          <p:nvPr/>
        </p:nvSpPr>
        <p:spPr>
          <a:xfrm>
            <a:off x="749300" y="1790757"/>
            <a:ext cx="78913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Database Management System</a:t>
            </a:r>
            <a:endParaRPr lang="ko-KR" altLang="en-US" sz="3200" b="1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FC52866D-4921-461C-8C69-76067904BE1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036" y="2375532"/>
            <a:ext cx="6934614" cy="3883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7116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42192E7-EAD0-4845-B7E9-1399ABBB9390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6842331-FA17-482E-83F3-0D27330D59E4}"/>
              </a:ext>
            </a:extLst>
          </p:cNvPr>
          <p:cNvSpPr/>
          <p:nvPr/>
        </p:nvSpPr>
        <p:spPr>
          <a:xfrm>
            <a:off x="2856880" y="1364087"/>
            <a:ext cx="1002056" cy="3387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UML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819150" y="1245573"/>
            <a:ext cx="1929986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F177D78-DB92-4202-AB4F-8EC1EFD117EE}"/>
              </a:ext>
            </a:extLst>
          </p:cNvPr>
          <p:cNvSpPr txBox="1"/>
          <p:nvPr/>
        </p:nvSpPr>
        <p:spPr>
          <a:xfrm>
            <a:off x="997156" y="1342317"/>
            <a:ext cx="1929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3580"/>
                </a:solidFill>
              </a:rPr>
              <a:t>프로젝트 소개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7A73D2D-A513-4071-AA9E-C8DD040B6F12}"/>
              </a:ext>
            </a:extLst>
          </p:cNvPr>
          <p:cNvSpPr txBox="1"/>
          <p:nvPr/>
        </p:nvSpPr>
        <p:spPr>
          <a:xfrm>
            <a:off x="2818986" y="1342317"/>
            <a:ext cx="1929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3580"/>
                </a:solidFill>
              </a:rPr>
              <a:t>개발환경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51083B1-061E-4E65-BBE2-17DB90D70C52}"/>
              </a:ext>
            </a:extLst>
          </p:cNvPr>
          <p:cNvSpPr txBox="1"/>
          <p:nvPr/>
        </p:nvSpPr>
        <p:spPr>
          <a:xfrm>
            <a:off x="4156353" y="1342317"/>
            <a:ext cx="1929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3580"/>
                </a:solidFill>
              </a:rPr>
              <a:t>개발기간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372F084-F916-4F42-8A82-98428DE6513A}"/>
              </a:ext>
            </a:extLst>
          </p:cNvPr>
          <p:cNvSpPr txBox="1"/>
          <p:nvPr/>
        </p:nvSpPr>
        <p:spPr>
          <a:xfrm>
            <a:off x="749300" y="1790757"/>
            <a:ext cx="78913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Front-End</a:t>
            </a:r>
            <a:endParaRPr lang="ko-KR" altLang="en-US" sz="3200" b="1" dirty="0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16D5F92F-EBDD-491A-B504-00D30B962581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5950" y="2769076"/>
            <a:ext cx="2227056" cy="1483840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CF48B946-0F8F-4E93-9128-D8712D334EDF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4009" y="3271103"/>
            <a:ext cx="2378791" cy="584775"/>
          </a:xfrm>
          <a:prstGeom prst="rect">
            <a:avLst/>
          </a:prstGeom>
        </p:spPr>
      </p:pic>
      <p:pic>
        <p:nvPicPr>
          <p:cNvPr id="27" name="Picture 6">
            <a:extLst>
              <a:ext uri="{FF2B5EF4-FFF2-40B4-BE49-F238E27FC236}">
                <a16:creationId xmlns:a16="http://schemas.microsoft.com/office/drawing/2014/main" id="{513BFD3D-9916-4931-A29F-E3E5E64BA2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4689" y="2909966"/>
            <a:ext cx="2027656" cy="973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0">
            <a:extLst>
              <a:ext uri="{FF2B5EF4-FFF2-40B4-BE49-F238E27FC236}">
                <a16:creationId xmlns:a16="http://schemas.microsoft.com/office/drawing/2014/main" id="{92E26554-494D-46C2-9CEF-F185F4BAB3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6300" y="5145053"/>
            <a:ext cx="2036045" cy="1017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그림 29" descr="텍스트이(가) 표시된 사진&#10;&#10;자동 생성된 설명">
            <a:extLst>
              <a:ext uri="{FF2B5EF4-FFF2-40B4-BE49-F238E27FC236}">
                <a16:creationId xmlns:a16="http://schemas.microsoft.com/office/drawing/2014/main" id="{21D4D4C2-D09C-4F43-94BE-7F3F8D80C98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8661" y="4890477"/>
            <a:ext cx="1567275" cy="1567275"/>
          </a:xfrm>
          <a:prstGeom prst="rect">
            <a:avLst/>
          </a:prstGeom>
        </p:spPr>
      </p:pic>
      <p:pic>
        <p:nvPicPr>
          <p:cNvPr id="32" name="그림 31" descr="구급 상자, 개체이(가) 표시된 사진&#10;&#10;자동 생성된 설명">
            <a:extLst>
              <a:ext uri="{FF2B5EF4-FFF2-40B4-BE49-F238E27FC236}">
                <a16:creationId xmlns:a16="http://schemas.microsoft.com/office/drawing/2014/main" id="{AD1DF419-D8FB-4DEC-80FF-3280589BB8A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6608" y="4791849"/>
            <a:ext cx="1240592" cy="1677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830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423</TotalTime>
  <Words>696</Words>
  <Application>Microsoft Office PowerPoint</Application>
  <PresentationFormat>와이드스크린</PresentationFormat>
  <Paragraphs>451</Paragraphs>
  <Slides>59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59</vt:i4>
      </vt:variant>
    </vt:vector>
  </HeadingPairs>
  <TitlesOfParts>
    <vt:vector size="62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Park Dongha</dc:creator>
  <cp:lastModifiedBy>19-1-3</cp:lastModifiedBy>
  <cp:revision>108</cp:revision>
  <dcterms:created xsi:type="dcterms:W3CDTF">2019-06-18T08:25:44Z</dcterms:created>
  <dcterms:modified xsi:type="dcterms:W3CDTF">2019-06-19T07:21:03Z</dcterms:modified>
</cp:coreProperties>
</file>